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74" r:id="rId4"/>
    <p:sldId id="261" r:id="rId5"/>
    <p:sldId id="280" r:id="rId6"/>
    <p:sldId id="283" r:id="rId7"/>
    <p:sldId id="284" r:id="rId8"/>
    <p:sldId id="281" r:id="rId9"/>
    <p:sldId id="285" r:id="rId10"/>
    <p:sldId id="279" r:id="rId11"/>
    <p:sldId id="286" r:id="rId12"/>
    <p:sldId id="295" r:id="rId13"/>
    <p:sldId id="296" r:id="rId14"/>
    <p:sldId id="297" r:id="rId15"/>
    <p:sldId id="298" r:id="rId16"/>
    <p:sldId id="299" r:id="rId17"/>
    <p:sldId id="288" r:id="rId18"/>
    <p:sldId id="289" r:id="rId19"/>
    <p:sldId id="290" r:id="rId20"/>
    <p:sldId id="294" r:id="rId21"/>
    <p:sldId id="291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11" r:id="rId31"/>
    <p:sldId id="312" r:id="rId32"/>
    <p:sldId id="313" r:id="rId33"/>
    <p:sldId id="314" r:id="rId34"/>
    <p:sldId id="315" r:id="rId35"/>
    <p:sldId id="318" r:id="rId36"/>
    <p:sldId id="317" r:id="rId37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0FE"/>
    <a:srgbClr val="21A3D0"/>
    <a:srgbClr val="2B2E30"/>
    <a:srgbClr val="E8E8E6"/>
    <a:srgbClr val="C354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90538" autoAdjust="0"/>
  </p:normalViewPr>
  <p:slideViewPr>
    <p:cSldViewPr showGuides="1">
      <p:cViewPr>
        <p:scale>
          <a:sx n="100" d="100"/>
          <a:sy n="100" d="100"/>
        </p:scale>
        <p:origin x="-78" y="66"/>
      </p:cViewPr>
      <p:guideLst>
        <p:guide orient="horz" pos="20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25" d="100"/>
        <a:sy n="12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DFD9B9-D9FA-471C-AAB0-04E85B0A77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pPr lvl="0" algn="r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pPr lvl="0" algn="r"/>
              <a:t>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pPr lvl="0" algn="r"/>
              <a:t>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pPr lvl="0" algn="r"/>
              <a:t>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pPr lvl="0" algn="r"/>
              <a:t>10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880806" y="-1"/>
            <a:ext cx="6430391" cy="3214278"/>
          </a:xfrm>
          <a:custGeom>
            <a:avLst/>
            <a:gdLst>
              <a:gd name="connsiteX0" fmla="*/ 4011555 w 6430391"/>
              <a:gd name="connsiteY0" fmla="*/ 1 h 3214278"/>
              <a:gd name="connsiteX1" fmla="*/ 6430391 w 6430391"/>
              <a:gd name="connsiteY1" fmla="*/ 1 h 3214278"/>
              <a:gd name="connsiteX2" fmla="*/ 5220973 w 6430391"/>
              <a:gd name="connsiteY2" fmla="*/ 1209420 h 3214278"/>
              <a:gd name="connsiteX3" fmla="*/ 0 w 6430391"/>
              <a:gd name="connsiteY3" fmla="*/ 1 h 3214278"/>
              <a:gd name="connsiteX4" fmla="*/ 2418837 w 6430391"/>
              <a:gd name="connsiteY4" fmla="*/ 1 h 3214278"/>
              <a:gd name="connsiteX5" fmla="*/ 1209418 w 6430391"/>
              <a:gd name="connsiteY5" fmla="*/ 1209420 h 3214278"/>
              <a:gd name="connsiteX6" fmla="*/ 2594894 w 6430391"/>
              <a:gd name="connsiteY6" fmla="*/ 0 h 3214278"/>
              <a:gd name="connsiteX7" fmla="*/ 3835497 w 6430391"/>
              <a:gd name="connsiteY7" fmla="*/ 0 h 3214278"/>
              <a:gd name="connsiteX8" fmla="*/ 5132484 w 6430391"/>
              <a:gd name="connsiteY8" fmla="*/ 1296988 h 3214278"/>
              <a:gd name="connsiteX9" fmla="*/ 3215195 w 6430391"/>
              <a:gd name="connsiteY9" fmla="*/ 3214278 h 3214278"/>
              <a:gd name="connsiteX10" fmla="*/ 1297906 w 6430391"/>
              <a:gd name="connsiteY10" fmla="*/ 1296988 h 321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30391" h="3214278">
                <a:moveTo>
                  <a:pt x="4011555" y="1"/>
                </a:moveTo>
                <a:lnTo>
                  <a:pt x="6430391" y="1"/>
                </a:lnTo>
                <a:lnTo>
                  <a:pt x="5220973" y="1209420"/>
                </a:lnTo>
                <a:close/>
                <a:moveTo>
                  <a:pt x="0" y="1"/>
                </a:moveTo>
                <a:lnTo>
                  <a:pt x="2418837" y="1"/>
                </a:lnTo>
                <a:lnTo>
                  <a:pt x="1209418" y="1209420"/>
                </a:lnTo>
                <a:close/>
                <a:moveTo>
                  <a:pt x="2594894" y="0"/>
                </a:moveTo>
                <a:lnTo>
                  <a:pt x="3835497" y="0"/>
                </a:lnTo>
                <a:lnTo>
                  <a:pt x="5132484" y="1296988"/>
                </a:lnTo>
                <a:lnTo>
                  <a:pt x="3215195" y="3214278"/>
                </a:lnTo>
                <a:lnTo>
                  <a:pt x="1297906" y="12969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560441"/>
            <a:ext cx="2868559" cy="5737121"/>
          </a:xfrm>
          <a:custGeom>
            <a:avLst/>
            <a:gdLst>
              <a:gd name="connsiteX0" fmla="*/ 0 w 2868559"/>
              <a:gd name="connsiteY0" fmla="*/ 0 h 5737121"/>
              <a:gd name="connsiteX1" fmla="*/ 2868559 w 2868559"/>
              <a:gd name="connsiteY1" fmla="*/ 2868561 h 5737121"/>
              <a:gd name="connsiteX2" fmla="*/ 0 w 2868559"/>
              <a:gd name="connsiteY2" fmla="*/ 5737121 h 57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8559" h="5737121">
                <a:moveTo>
                  <a:pt x="0" y="0"/>
                </a:moveTo>
                <a:lnTo>
                  <a:pt x="2868559" y="2868561"/>
                </a:lnTo>
                <a:lnTo>
                  <a:pt x="0" y="57371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642536" cy="4795919"/>
          </a:xfrm>
          <a:custGeom>
            <a:avLst/>
            <a:gdLst>
              <a:gd name="connsiteX0" fmla="*/ 2422119 w 9642536"/>
              <a:gd name="connsiteY0" fmla="*/ 2477736 h 4795919"/>
              <a:gd name="connsiteX1" fmla="*/ 3581210 w 9642536"/>
              <a:gd name="connsiteY1" fmla="*/ 3636828 h 4795919"/>
              <a:gd name="connsiteX2" fmla="*/ 2422119 w 9642536"/>
              <a:gd name="connsiteY2" fmla="*/ 4795919 h 4795919"/>
              <a:gd name="connsiteX3" fmla="*/ 1263028 w 9642536"/>
              <a:gd name="connsiteY3" fmla="*/ 3636828 h 4795919"/>
              <a:gd name="connsiteX4" fmla="*/ 8483445 w 9642536"/>
              <a:gd name="connsiteY4" fmla="*/ 1262781 h 4795919"/>
              <a:gd name="connsiteX5" fmla="*/ 9642536 w 9642536"/>
              <a:gd name="connsiteY5" fmla="*/ 2421873 h 4795919"/>
              <a:gd name="connsiteX6" fmla="*/ 8483445 w 9642536"/>
              <a:gd name="connsiteY6" fmla="*/ 3580964 h 4795919"/>
              <a:gd name="connsiteX7" fmla="*/ 7324354 w 9642536"/>
              <a:gd name="connsiteY7" fmla="*/ 2421873 h 4795919"/>
              <a:gd name="connsiteX8" fmla="*/ 6058914 w 9642536"/>
              <a:gd name="connsiteY8" fmla="*/ 1262781 h 4795919"/>
              <a:gd name="connsiteX9" fmla="*/ 7218005 w 9642536"/>
              <a:gd name="connsiteY9" fmla="*/ 2421873 h 4795919"/>
              <a:gd name="connsiteX10" fmla="*/ 6058914 w 9642536"/>
              <a:gd name="connsiteY10" fmla="*/ 3580964 h 4795919"/>
              <a:gd name="connsiteX11" fmla="*/ 4899823 w 9642536"/>
              <a:gd name="connsiteY11" fmla="*/ 2421873 h 4795919"/>
              <a:gd name="connsiteX12" fmla="*/ 3634386 w 9642536"/>
              <a:gd name="connsiteY12" fmla="*/ 1262781 h 4795919"/>
              <a:gd name="connsiteX13" fmla="*/ 4793476 w 9642536"/>
              <a:gd name="connsiteY13" fmla="*/ 2421873 h 4795919"/>
              <a:gd name="connsiteX14" fmla="*/ 3634386 w 9642536"/>
              <a:gd name="connsiteY14" fmla="*/ 3580964 h 4795919"/>
              <a:gd name="connsiteX15" fmla="*/ 2475294 w 9642536"/>
              <a:gd name="connsiteY15" fmla="*/ 2421873 h 4795919"/>
              <a:gd name="connsiteX16" fmla="*/ 1209854 w 9642536"/>
              <a:gd name="connsiteY16" fmla="*/ 1262781 h 4795919"/>
              <a:gd name="connsiteX17" fmla="*/ 2368945 w 9642536"/>
              <a:gd name="connsiteY17" fmla="*/ 2421873 h 4795919"/>
              <a:gd name="connsiteX18" fmla="*/ 1209854 w 9642536"/>
              <a:gd name="connsiteY18" fmla="*/ 3580964 h 4795919"/>
              <a:gd name="connsiteX19" fmla="*/ 50763 w 9642536"/>
              <a:gd name="connsiteY19" fmla="*/ 2421873 h 4795919"/>
              <a:gd name="connsiteX20" fmla="*/ 2422119 w 9642536"/>
              <a:gd name="connsiteY20" fmla="*/ 47826 h 4795919"/>
              <a:gd name="connsiteX21" fmla="*/ 3581210 w 9642536"/>
              <a:gd name="connsiteY21" fmla="*/ 1206917 h 4795919"/>
              <a:gd name="connsiteX22" fmla="*/ 2422119 w 9642536"/>
              <a:gd name="connsiteY22" fmla="*/ 2366008 h 4795919"/>
              <a:gd name="connsiteX23" fmla="*/ 1263028 w 9642536"/>
              <a:gd name="connsiteY23" fmla="*/ 1206917 h 4795919"/>
              <a:gd name="connsiteX24" fmla="*/ 4846649 w 9642536"/>
              <a:gd name="connsiteY24" fmla="*/ 47825 h 4795919"/>
              <a:gd name="connsiteX25" fmla="*/ 6005739 w 9642536"/>
              <a:gd name="connsiteY25" fmla="*/ 1206917 h 4795919"/>
              <a:gd name="connsiteX26" fmla="*/ 4846649 w 9642536"/>
              <a:gd name="connsiteY26" fmla="*/ 2366008 h 4795919"/>
              <a:gd name="connsiteX27" fmla="*/ 3687558 w 9642536"/>
              <a:gd name="connsiteY27" fmla="*/ 1206917 h 4795919"/>
              <a:gd name="connsiteX28" fmla="*/ 7052 w 9642536"/>
              <a:gd name="connsiteY28" fmla="*/ 47825 h 4795919"/>
              <a:gd name="connsiteX29" fmla="*/ 1166143 w 9642536"/>
              <a:gd name="connsiteY29" fmla="*/ 1206917 h 4795919"/>
              <a:gd name="connsiteX30" fmla="*/ 7052 w 9642536"/>
              <a:gd name="connsiteY30" fmla="*/ 2366008 h 4795919"/>
              <a:gd name="connsiteX31" fmla="*/ 0 w 9642536"/>
              <a:gd name="connsiteY31" fmla="*/ 2358956 h 4795919"/>
              <a:gd name="connsiteX32" fmla="*/ 0 w 9642536"/>
              <a:gd name="connsiteY32" fmla="*/ 54877 h 4795919"/>
              <a:gd name="connsiteX33" fmla="*/ 2483332 w 9642536"/>
              <a:gd name="connsiteY33" fmla="*/ 0 h 4795919"/>
              <a:gd name="connsiteX34" fmla="*/ 4785437 w 9642536"/>
              <a:gd name="connsiteY34" fmla="*/ 0 h 4795919"/>
              <a:gd name="connsiteX35" fmla="*/ 3634385 w 9642536"/>
              <a:gd name="connsiteY35" fmla="*/ 1151053 h 4795919"/>
              <a:gd name="connsiteX36" fmla="*/ 58800 w 9642536"/>
              <a:gd name="connsiteY36" fmla="*/ 0 h 4795919"/>
              <a:gd name="connsiteX37" fmla="*/ 2360906 w 9642536"/>
              <a:gd name="connsiteY37" fmla="*/ 0 h 4795919"/>
              <a:gd name="connsiteX38" fmla="*/ 1209853 w 9642536"/>
              <a:gd name="connsiteY38" fmla="*/ 1151053 h 479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42536" h="4795919">
                <a:moveTo>
                  <a:pt x="2422119" y="2477736"/>
                </a:moveTo>
                <a:lnTo>
                  <a:pt x="3581210" y="3636828"/>
                </a:lnTo>
                <a:lnTo>
                  <a:pt x="2422119" y="4795919"/>
                </a:lnTo>
                <a:lnTo>
                  <a:pt x="1263028" y="3636828"/>
                </a:lnTo>
                <a:close/>
                <a:moveTo>
                  <a:pt x="8483445" y="1262781"/>
                </a:moveTo>
                <a:lnTo>
                  <a:pt x="9642536" y="2421873"/>
                </a:lnTo>
                <a:lnTo>
                  <a:pt x="8483445" y="3580964"/>
                </a:lnTo>
                <a:lnTo>
                  <a:pt x="7324354" y="2421873"/>
                </a:lnTo>
                <a:close/>
                <a:moveTo>
                  <a:pt x="6058914" y="1262781"/>
                </a:moveTo>
                <a:lnTo>
                  <a:pt x="7218005" y="2421873"/>
                </a:lnTo>
                <a:lnTo>
                  <a:pt x="6058914" y="3580964"/>
                </a:lnTo>
                <a:lnTo>
                  <a:pt x="4899823" y="2421873"/>
                </a:lnTo>
                <a:close/>
                <a:moveTo>
                  <a:pt x="3634386" y="1262781"/>
                </a:moveTo>
                <a:lnTo>
                  <a:pt x="4793476" y="2421873"/>
                </a:lnTo>
                <a:lnTo>
                  <a:pt x="3634386" y="3580964"/>
                </a:lnTo>
                <a:lnTo>
                  <a:pt x="2475294" y="2421873"/>
                </a:lnTo>
                <a:close/>
                <a:moveTo>
                  <a:pt x="1209854" y="1262781"/>
                </a:moveTo>
                <a:lnTo>
                  <a:pt x="2368945" y="2421873"/>
                </a:lnTo>
                <a:lnTo>
                  <a:pt x="1209854" y="3580964"/>
                </a:lnTo>
                <a:lnTo>
                  <a:pt x="50763" y="2421873"/>
                </a:lnTo>
                <a:close/>
                <a:moveTo>
                  <a:pt x="2422119" y="47826"/>
                </a:moveTo>
                <a:lnTo>
                  <a:pt x="3581210" y="1206917"/>
                </a:lnTo>
                <a:lnTo>
                  <a:pt x="2422119" y="2366008"/>
                </a:lnTo>
                <a:lnTo>
                  <a:pt x="1263028" y="1206917"/>
                </a:lnTo>
                <a:close/>
                <a:moveTo>
                  <a:pt x="4846649" y="47825"/>
                </a:moveTo>
                <a:lnTo>
                  <a:pt x="6005739" y="1206917"/>
                </a:lnTo>
                <a:lnTo>
                  <a:pt x="4846649" y="2366008"/>
                </a:lnTo>
                <a:lnTo>
                  <a:pt x="3687558" y="1206917"/>
                </a:lnTo>
                <a:close/>
                <a:moveTo>
                  <a:pt x="7052" y="47825"/>
                </a:moveTo>
                <a:lnTo>
                  <a:pt x="1166143" y="1206917"/>
                </a:lnTo>
                <a:lnTo>
                  <a:pt x="7052" y="2366008"/>
                </a:lnTo>
                <a:lnTo>
                  <a:pt x="0" y="2358956"/>
                </a:lnTo>
                <a:lnTo>
                  <a:pt x="0" y="54877"/>
                </a:lnTo>
                <a:close/>
                <a:moveTo>
                  <a:pt x="2483332" y="0"/>
                </a:moveTo>
                <a:lnTo>
                  <a:pt x="4785437" y="0"/>
                </a:lnTo>
                <a:lnTo>
                  <a:pt x="3634385" y="1151053"/>
                </a:lnTo>
                <a:close/>
                <a:moveTo>
                  <a:pt x="58800" y="0"/>
                </a:moveTo>
                <a:lnTo>
                  <a:pt x="2360906" y="0"/>
                </a:lnTo>
                <a:lnTo>
                  <a:pt x="1209853" y="11510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      (向天歌演示原创作品：www.TopPPT.cn)"/>
          <p:cNvSpPr/>
          <p:nvPr/>
        </p:nvSpPr>
        <p:spPr>
          <a:xfrm rot="19177476">
            <a:off x="8159750" y="312738"/>
            <a:ext cx="5683250" cy="5346700"/>
          </a:xfrm>
          <a:custGeom>
            <a:avLst/>
            <a:gdLst>
              <a:gd name="connsiteX0" fmla="*/ 699354 w 5683751"/>
              <a:gd name="connsiteY0" fmla="*/ 2660654 h 5347153"/>
              <a:gd name="connsiteX1" fmla="*/ 699354 w 5683751"/>
              <a:gd name="connsiteY1" fmla="*/ 4647799 h 5347153"/>
              <a:gd name="connsiteX2" fmla="*/ 2720656 w 5683751"/>
              <a:gd name="connsiteY2" fmla="*/ 4654875 h 5347153"/>
              <a:gd name="connsiteX3" fmla="*/ 2131993 w 5683751"/>
              <a:gd name="connsiteY3" fmla="*/ 5347153 h 5347153"/>
              <a:gd name="connsiteX4" fmla="*/ 0 w 5683751"/>
              <a:gd name="connsiteY4" fmla="*/ 5347153 h 5347153"/>
              <a:gd name="connsiteX5" fmla="*/ 0 w 5683751"/>
              <a:gd name="connsiteY5" fmla="*/ 2660489 h 5347153"/>
              <a:gd name="connsiteX6" fmla="*/ 2808800 w 5683751"/>
              <a:gd name="connsiteY6" fmla="*/ 0 h 5347153"/>
              <a:gd name="connsiteX7" fmla="*/ 2832652 w 5683751"/>
              <a:gd name="connsiteY7" fmla="*/ 699354 h 5347153"/>
              <a:gd name="connsiteX8" fmla="*/ 699354 w 5683751"/>
              <a:gd name="connsiteY8" fmla="*/ 699354 h 5347153"/>
              <a:gd name="connsiteX9" fmla="*/ 699354 w 5683751"/>
              <a:gd name="connsiteY9" fmla="*/ 2481295 h 5347153"/>
              <a:gd name="connsiteX10" fmla="*/ 0 w 5683751"/>
              <a:gd name="connsiteY10" fmla="*/ 2481130 h 5347153"/>
              <a:gd name="connsiteX11" fmla="*/ 0 w 5683751"/>
              <a:gd name="connsiteY11" fmla="*/ 0 h 5347153"/>
              <a:gd name="connsiteX12" fmla="*/ 4307551 w 5683751"/>
              <a:gd name="connsiteY12" fmla="*/ 0 h 5347153"/>
              <a:gd name="connsiteX13" fmla="*/ 5683751 w 5683751"/>
              <a:gd name="connsiteY13" fmla="*/ 1170220 h 5347153"/>
              <a:gd name="connsiteX14" fmla="*/ 5080222 w 5683751"/>
              <a:gd name="connsiteY14" fmla="*/ 1879981 h 5347153"/>
              <a:gd name="connsiteX15" fmla="*/ 5080546 w 5683751"/>
              <a:gd name="connsiteY15" fmla="*/ 1701265 h 5347153"/>
              <a:gd name="connsiteX16" fmla="*/ 5081521 w 5683751"/>
              <a:gd name="connsiteY16" fmla="*/ 699354 h 5347153"/>
              <a:gd name="connsiteX17" fmla="*/ 3041115 w 5683751"/>
              <a:gd name="connsiteY17" fmla="*/ 699354 h 5347153"/>
              <a:gd name="connsiteX18" fmla="*/ 3017264 w 5683751"/>
              <a:gd name="connsiteY18" fmla="*/ 0 h 534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3751" h="5347153">
                <a:moveTo>
                  <a:pt x="699354" y="2660654"/>
                </a:moveTo>
                <a:lnTo>
                  <a:pt x="699354" y="4647799"/>
                </a:lnTo>
                <a:lnTo>
                  <a:pt x="2720656" y="4654875"/>
                </a:lnTo>
                <a:lnTo>
                  <a:pt x="2131993" y="5347153"/>
                </a:lnTo>
                <a:lnTo>
                  <a:pt x="0" y="5347153"/>
                </a:lnTo>
                <a:lnTo>
                  <a:pt x="0" y="2660489"/>
                </a:lnTo>
                <a:close/>
                <a:moveTo>
                  <a:pt x="2808800" y="0"/>
                </a:moveTo>
                <a:lnTo>
                  <a:pt x="2832652" y="699354"/>
                </a:lnTo>
                <a:lnTo>
                  <a:pt x="699354" y="699354"/>
                </a:lnTo>
                <a:lnTo>
                  <a:pt x="699354" y="2481295"/>
                </a:lnTo>
                <a:lnTo>
                  <a:pt x="0" y="2481130"/>
                </a:lnTo>
                <a:lnTo>
                  <a:pt x="0" y="0"/>
                </a:lnTo>
                <a:close/>
                <a:moveTo>
                  <a:pt x="4307551" y="0"/>
                </a:moveTo>
                <a:lnTo>
                  <a:pt x="5683751" y="1170220"/>
                </a:lnTo>
                <a:lnTo>
                  <a:pt x="5080222" y="1879981"/>
                </a:lnTo>
                <a:lnTo>
                  <a:pt x="5080546" y="1701265"/>
                </a:lnTo>
                <a:cubicBezTo>
                  <a:pt x="5081157" y="1364859"/>
                  <a:pt x="5081625" y="1029670"/>
                  <a:pt x="5081521" y="699354"/>
                </a:cubicBezTo>
                <a:lnTo>
                  <a:pt x="3041115" y="699354"/>
                </a:lnTo>
                <a:lnTo>
                  <a:pt x="3017264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Freeform 38      (向天歌演示原创作品：www.TopPPT.cn)"/>
          <p:cNvSpPr/>
          <p:nvPr/>
        </p:nvSpPr>
        <p:spPr>
          <a:xfrm rot="19177476">
            <a:off x="10460038" y="1317625"/>
            <a:ext cx="3463925" cy="4075113"/>
          </a:xfrm>
          <a:custGeom>
            <a:avLst/>
            <a:gdLst>
              <a:gd name="connsiteX0" fmla="*/ 699354 w 3464896"/>
              <a:gd name="connsiteY0" fmla="*/ 2076448 h 4074783"/>
              <a:gd name="connsiteX1" fmla="*/ 699354 w 3464896"/>
              <a:gd name="connsiteY1" fmla="*/ 3252330 h 4074783"/>
              <a:gd name="connsiteX2" fmla="*/ 0 w 3464896"/>
              <a:gd name="connsiteY2" fmla="*/ 4074783 h 4074783"/>
              <a:gd name="connsiteX3" fmla="*/ 0 w 3464896"/>
              <a:gd name="connsiteY3" fmla="*/ 2076283 h 4074783"/>
              <a:gd name="connsiteX4" fmla="*/ 1684570 w 3464896"/>
              <a:gd name="connsiteY4" fmla="*/ 0 h 4074783"/>
              <a:gd name="connsiteX5" fmla="*/ 1708421 w 3464896"/>
              <a:gd name="connsiteY5" fmla="*/ 699355 h 4074783"/>
              <a:gd name="connsiteX6" fmla="*/ 699354 w 3464896"/>
              <a:gd name="connsiteY6" fmla="*/ 699354 h 4074783"/>
              <a:gd name="connsiteX7" fmla="*/ 699354 w 3464896"/>
              <a:gd name="connsiteY7" fmla="*/ 1859921 h 4074783"/>
              <a:gd name="connsiteX8" fmla="*/ 0 w 3464896"/>
              <a:gd name="connsiteY8" fmla="*/ 1859755 h 4074783"/>
              <a:gd name="connsiteX9" fmla="*/ 0 w 3464896"/>
              <a:gd name="connsiteY9" fmla="*/ 0 h 4074783"/>
              <a:gd name="connsiteX10" fmla="*/ 3464896 w 3464896"/>
              <a:gd name="connsiteY10" fmla="*/ 1 h 4074783"/>
              <a:gd name="connsiteX11" fmla="*/ 2870217 w 3464896"/>
              <a:gd name="connsiteY11" fmla="*/ 699354 h 4074783"/>
              <a:gd name="connsiteX12" fmla="*/ 1916884 w 3464896"/>
              <a:gd name="connsiteY12" fmla="*/ 699354 h 4074783"/>
              <a:gd name="connsiteX13" fmla="*/ 1893033 w 3464896"/>
              <a:gd name="connsiteY13" fmla="*/ 1 h 407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4896" h="4074783">
                <a:moveTo>
                  <a:pt x="699354" y="2076448"/>
                </a:moveTo>
                <a:lnTo>
                  <a:pt x="699354" y="3252330"/>
                </a:lnTo>
                <a:lnTo>
                  <a:pt x="0" y="4074783"/>
                </a:lnTo>
                <a:lnTo>
                  <a:pt x="0" y="2076283"/>
                </a:lnTo>
                <a:close/>
                <a:moveTo>
                  <a:pt x="1684570" y="0"/>
                </a:moveTo>
                <a:lnTo>
                  <a:pt x="1708421" y="699355"/>
                </a:lnTo>
                <a:lnTo>
                  <a:pt x="699354" y="699354"/>
                </a:lnTo>
                <a:lnTo>
                  <a:pt x="699354" y="1859921"/>
                </a:lnTo>
                <a:lnTo>
                  <a:pt x="0" y="1859755"/>
                </a:lnTo>
                <a:lnTo>
                  <a:pt x="0" y="0"/>
                </a:lnTo>
                <a:close/>
                <a:moveTo>
                  <a:pt x="3464896" y="1"/>
                </a:moveTo>
                <a:lnTo>
                  <a:pt x="2870217" y="699354"/>
                </a:lnTo>
                <a:lnTo>
                  <a:pt x="1916884" y="699354"/>
                </a:lnTo>
                <a:lnTo>
                  <a:pt x="1893033" y="1"/>
                </a:lnTo>
                <a:close/>
              </a:path>
            </a:pathLst>
          </a:cu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6" name="TextBox 18      (向天歌演示原创作品：www.TopPPT.cn)"/>
          <p:cNvSpPr txBox="1"/>
          <p:nvPr/>
        </p:nvSpPr>
        <p:spPr>
          <a:xfrm>
            <a:off x="1559496" y="2348880"/>
            <a:ext cx="5472608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800" b="1" dirty="0" smtClean="0">
                <a:solidFill>
                  <a:srgbClr val="2B2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zh-CN" altLang="en-US" sz="4800" b="1" dirty="0" smtClean="0">
                <a:solidFill>
                  <a:srgbClr val="2B2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教质部</a:t>
            </a:r>
            <a:r>
              <a:rPr lang="zh-CN" altLang="en-US" sz="4800" b="1" dirty="0">
                <a:solidFill>
                  <a:srgbClr val="2B2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专业培训</a:t>
            </a:r>
            <a:endParaRPr lang="en-US" altLang="zh-CN" sz="4800" b="1" dirty="0">
              <a:solidFill>
                <a:srgbClr val="2B2E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8" name="Group 3      (向天歌演示原创作品：www.TopPPT.cn)"/>
          <p:cNvGrpSpPr/>
          <p:nvPr/>
        </p:nvGrpSpPr>
        <p:grpSpPr>
          <a:xfrm>
            <a:off x="1775520" y="3573016"/>
            <a:ext cx="1747838" cy="120650"/>
            <a:chOff x="1622500" y="4356850"/>
            <a:chExt cx="1748306" cy="121200"/>
          </a:xfrm>
        </p:grpSpPr>
        <p:cxnSp>
          <p:nvCxnSpPr>
            <p:cNvPr id="24" name="Straight Connector 23      (向天歌演示原创作品：www.TopPPT.cn)"/>
            <p:cNvCxnSpPr/>
            <p:nvPr/>
          </p:nvCxnSpPr>
          <p:spPr>
            <a:xfrm flipH="1">
              <a:off x="1622500" y="4412735"/>
              <a:ext cx="1656184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1A3D0"/>
                  </a:gs>
                  <a:gs pos="89000">
                    <a:schemeClr val="bg1"/>
                  </a:gs>
                  <a:gs pos="83000">
                    <a:srgbClr val="E8E8E6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      (向天歌演示原创作品：www.TopPPT.cn)"/>
            <p:cNvSpPr/>
            <p:nvPr/>
          </p:nvSpPr>
          <p:spPr>
            <a:xfrm>
              <a:off x="3249606" y="4356850"/>
              <a:ext cx="121200" cy="121200"/>
            </a:xfrm>
            <a:prstGeom prst="ellipse">
              <a:avLst/>
            </a:prstGeom>
            <a:solidFill>
              <a:srgbClr val="21A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079" name="Group 4      (向天歌演示原创作品：www.TopPPT.cn)"/>
          <p:cNvGrpSpPr/>
          <p:nvPr/>
        </p:nvGrpSpPr>
        <p:grpSpPr>
          <a:xfrm>
            <a:off x="4655840" y="3573016"/>
            <a:ext cx="1868488" cy="120650"/>
            <a:chOff x="4050658" y="4356850"/>
            <a:chExt cx="1869506" cy="121200"/>
          </a:xfrm>
        </p:grpSpPr>
        <p:cxnSp>
          <p:nvCxnSpPr>
            <p:cNvPr id="25" name="Straight Connector 24      (向天歌演示原创作品：www.TopPPT.cn)"/>
            <p:cNvCxnSpPr/>
            <p:nvPr/>
          </p:nvCxnSpPr>
          <p:spPr>
            <a:xfrm flipV="1">
              <a:off x="4171858" y="4414006"/>
              <a:ext cx="1748306" cy="344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1A3D0"/>
                  </a:gs>
                  <a:gs pos="89000">
                    <a:schemeClr val="bg1"/>
                  </a:gs>
                  <a:gs pos="83000">
                    <a:srgbClr val="E8E8E6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      (向天歌演示原创作品：www.TopPPT.cn)"/>
            <p:cNvSpPr/>
            <p:nvPr/>
          </p:nvSpPr>
          <p:spPr>
            <a:xfrm>
              <a:off x="4050658" y="4356850"/>
              <a:ext cx="121200" cy="121200"/>
            </a:xfrm>
            <a:prstGeom prst="ellipse">
              <a:avLst/>
            </a:prstGeom>
            <a:solidFill>
              <a:srgbClr val="21A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083" name="Group 9      (向天歌演示原创作品：www.TopPPT.cn)"/>
          <p:cNvGrpSpPr/>
          <p:nvPr/>
        </p:nvGrpSpPr>
        <p:grpSpPr>
          <a:xfrm>
            <a:off x="2207568" y="4797152"/>
            <a:ext cx="576064" cy="576064"/>
            <a:chOff x="2670518" y="4898862"/>
            <a:chExt cx="418098" cy="402345"/>
          </a:xfrm>
        </p:grpSpPr>
        <p:sp>
          <p:nvSpPr>
            <p:cNvPr id="33" name="Rectangle 32      (向天歌演示原创作品：www.TopPPT.cn)"/>
            <p:cNvSpPr/>
            <p:nvPr/>
          </p:nvSpPr>
          <p:spPr>
            <a:xfrm flipV="1">
              <a:off x="2670518" y="4898862"/>
              <a:ext cx="418098" cy="402345"/>
            </a:xfrm>
            <a:prstGeom prst="rect">
              <a:avLst/>
            </a:prstGeom>
            <a:solidFill>
              <a:srgbClr val="2B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801992" y="4974946"/>
              <a:ext cx="155149" cy="250176"/>
              <a:chOff x="6967538" y="6365875"/>
              <a:chExt cx="127000" cy="204787"/>
            </a:xfrm>
            <a:solidFill>
              <a:schemeClr val="bg1"/>
            </a:solidFill>
          </p:grpSpPr>
          <p:sp>
            <p:nvSpPr>
              <p:cNvPr id="31" name="Freeform 626      (向天歌演示原创作品：www.TopPPT.cn)"/>
              <p:cNvSpPr/>
              <p:nvPr/>
            </p:nvSpPr>
            <p:spPr bwMode="auto">
              <a:xfrm>
                <a:off x="6967538" y="6423025"/>
                <a:ext cx="127000" cy="147637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627      (向天歌演示原创作品：www.TopPPT.cn)"/>
              <p:cNvSpPr/>
              <p:nvPr/>
            </p:nvSpPr>
            <p:spPr bwMode="auto">
              <a:xfrm>
                <a:off x="7000875" y="6365875"/>
                <a:ext cx="61912" cy="134937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84" name="Group 11      (向天歌演示原创作品：www.TopPPT.cn)"/>
          <p:cNvGrpSpPr/>
          <p:nvPr/>
        </p:nvGrpSpPr>
        <p:grpSpPr>
          <a:xfrm>
            <a:off x="2855640" y="4797152"/>
            <a:ext cx="1944216" cy="576064"/>
            <a:chOff x="3147050" y="4898862"/>
            <a:chExt cx="1620152" cy="402345"/>
          </a:xfrm>
        </p:grpSpPr>
        <p:sp>
          <p:nvSpPr>
            <p:cNvPr id="34" name="Rectangle 33      (向天歌演示原创作品：www.TopPPT.cn)"/>
            <p:cNvSpPr/>
            <p:nvPr/>
          </p:nvSpPr>
          <p:spPr>
            <a:xfrm flipV="1">
              <a:off x="3147050" y="4898862"/>
              <a:ext cx="1620152" cy="402345"/>
            </a:xfrm>
            <a:prstGeom prst="rect">
              <a:avLst/>
            </a:prstGeom>
            <a:solidFill>
              <a:srgbClr val="2B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86" name="TextBox 35      (向天歌演示原创作品：www.TopPPT.cn)"/>
            <p:cNvSpPr txBox="1"/>
            <p:nvPr/>
          </p:nvSpPr>
          <p:spPr>
            <a:xfrm>
              <a:off x="3567089" y="4949155"/>
              <a:ext cx="840450" cy="27945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赵力军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429000" cy="1066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56" name="TextBox 51      (向天歌演示原创作品：www.TopPPT.cn)"/>
          <p:cNvSpPr txBox="1"/>
          <p:nvPr/>
        </p:nvSpPr>
        <p:spPr>
          <a:xfrm>
            <a:off x="695400" y="0"/>
            <a:ext cx="1958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占位符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>
          <a:xfrm>
            <a:off x="-1" y="836712"/>
            <a:ext cx="3863753" cy="602128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9912424" y="908720"/>
            <a:ext cx="2279576" cy="4104456"/>
          </a:xfrm>
          <a:custGeom>
            <a:avLst/>
            <a:gdLst>
              <a:gd name="connsiteX0" fmla="*/ 1158976 w 1887794"/>
              <a:gd name="connsiteY0" fmla="*/ 0 h 3046772"/>
              <a:gd name="connsiteX1" fmla="*/ 1887794 w 1887794"/>
              <a:gd name="connsiteY1" fmla="*/ 0 h 3046772"/>
              <a:gd name="connsiteX2" fmla="*/ 1887794 w 1887794"/>
              <a:gd name="connsiteY2" fmla="*/ 3046772 h 3046772"/>
              <a:gd name="connsiteX3" fmla="*/ 0 w 1887794"/>
              <a:gd name="connsiteY3" fmla="*/ 1158977 h 304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7794" h="3046772">
                <a:moveTo>
                  <a:pt x="1158976" y="0"/>
                </a:moveTo>
                <a:lnTo>
                  <a:pt x="1887794" y="0"/>
                </a:lnTo>
                <a:lnTo>
                  <a:pt x="1887794" y="3046772"/>
                </a:lnTo>
                <a:lnTo>
                  <a:pt x="0" y="1158977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1"/>
          <p:cNvSpPr txBox="1"/>
          <p:nvPr/>
        </p:nvSpPr>
        <p:spPr>
          <a:xfrm rot="5400000">
            <a:off x="9651378" y="3618038"/>
            <a:ext cx="2530218" cy="423951"/>
          </a:xfrm>
          <a:custGeom>
            <a:avLst/>
            <a:gdLst/>
            <a:ahLst/>
            <a:cxnLst/>
            <a:rect l="l" t="t" r="r" b="b"/>
            <a:pathLst>
              <a:path w="2530218" h="423951">
                <a:moveTo>
                  <a:pt x="2274475" y="82046"/>
                </a:moveTo>
                <a:lnTo>
                  <a:pt x="2283805" y="10153"/>
                </a:lnTo>
                <a:lnTo>
                  <a:pt x="2530218" y="10153"/>
                </a:lnTo>
                <a:lnTo>
                  <a:pt x="2521437" y="82046"/>
                </a:lnTo>
                <a:lnTo>
                  <a:pt x="2437303" y="82046"/>
                </a:lnTo>
                <a:lnTo>
                  <a:pt x="2391971" y="413798"/>
                </a:lnTo>
                <a:lnTo>
                  <a:pt x="2316733" y="413798"/>
                </a:lnTo>
                <a:lnTo>
                  <a:pt x="2362065" y="82046"/>
                </a:lnTo>
                <a:close/>
                <a:moveTo>
                  <a:pt x="1862479" y="413798"/>
                </a:moveTo>
                <a:lnTo>
                  <a:pt x="1917077" y="10153"/>
                </a:lnTo>
                <a:lnTo>
                  <a:pt x="1983212" y="10153"/>
                </a:lnTo>
                <a:lnTo>
                  <a:pt x="2128778" y="284555"/>
                </a:lnTo>
                <a:lnTo>
                  <a:pt x="2166272" y="10153"/>
                </a:lnTo>
                <a:lnTo>
                  <a:pt x="2240215" y="10153"/>
                </a:lnTo>
                <a:lnTo>
                  <a:pt x="2185339" y="413798"/>
                </a:lnTo>
                <a:lnTo>
                  <a:pt x="2120619" y="413798"/>
                </a:lnTo>
                <a:lnTo>
                  <a:pt x="1973132" y="136378"/>
                </a:lnTo>
                <a:lnTo>
                  <a:pt x="1935226" y="413798"/>
                </a:lnTo>
                <a:close/>
                <a:moveTo>
                  <a:pt x="1562021" y="413798"/>
                </a:moveTo>
                <a:lnTo>
                  <a:pt x="1617175" y="10153"/>
                </a:lnTo>
                <a:lnTo>
                  <a:pt x="1834227" y="10153"/>
                </a:lnTo>
                <a:lnTo>
                  <a:pt x="1824932" y="81772"/>
                </a:lnTo>
                <a:lnTo>
                  <a:pt x="1684087" y="81772"/>
                </a:lnTo>
                <a:lnTo>
                  <a:pt x="1672510" y="165190"/>
                </a:lnTo>
                <a:lnTo>
                  <a:pt x="1814097" y="165190"/>
                </a:lnTo>
                <a:lnTo>
                  <a:pt x="1804875" y="236260"/>
                </a:lnTo>
                <a:lnTo>
                  <a:pt x="1662653" y="236260"/>
                </a:lnTo>
                <a:lnTo>
                  <a:pt x="1647801" y="343277"/>
                </a:lnTo>
                <a:lnTo>
                  <a:pt x="1790975" y="343277"/>
                </a:lnTo>
                <a:lnTo>
                  <a:pt x="1781817" y="413798"/>
                </a:lnTo>
                <a:close/>
                <a:moveTo>
                  <a:pt x="1321975" y="82046"/>
                </a:moveTo>
                <a:lnTo>
                  <a:pt x="1331305" y="10153"/>
                </a:lnTo>
                <a:lnTo>
                  <a:pt x="1577717" y="10153"/>
                </a:lnTo>
                <a:lnTo>
                  <a:pt x="1568937" y="82046"/>
                </a:lnTo>
                <a:lnTo>
                  <a:pt x="1484802" y="82046"/>
                </a:lnTo>
                <a:lnTo>
                  <a:pt x="1439470" y="413798"/>
                </a:lnTo>
                <a:lnTo>
                  <a:pt x="1364233" y="413798"/>
                </a:lnTo>
                <a:lnTo>
                  <a:pt x="1409565" y="82046"/>
                </a:lnTo>
                <a:close/>
                <a:moveTo>
                  <a:pt x="909980" y="413798"/>
                </a:moveTo>
                <a:lnTo>
                  <a:pt x="964577" y="10153"/>
                </a:lnTo>
                <a:lnTo>
                  <a:pt x="1030712" y="10153"/>
                </a:lnTo>
                <a:lnTo>
                  <a:pt x="1176278" y="284555"/>
                </a:lnTo>
                <a:lnTo>
                  <a:pt x="1213772" y="10153"/>
                </a:lnTo>
                <a:lnTo>
                  <a:pt x="1287715" y="10153"/>
                </a:lnTo>
                <a:lnTo>
                  <a:pt x="1232839" y="413798"/>
                </a:lnTo>
                <a:lnTo>
                  <a:pt x="1168119" y="413798"/>
                </a:lnTo>
                <a:lnTo>
                  <a:pt x="1020632" y="136378"/>
                </a:lnTo>
                <a:lnTo>
                  <a:pt x="982726" y="413798"/>
                </a:lnTo>
                <a:close/>
                <a:moveTo>
                  <a:pt x="511964" y="234339"/>
                </a:moveTo>
                <a:cubicBezTo>
                  <a:pt x="511964" y="267450"/>
                  <a:pt x="522117" y="295531"/>
                  <a:pt x="542423" y="318581"/>
                </a:cubicBezTo>
                <a:cubicBezTo>
                  <a:pt x="562729" y="341630"/>
                  <a:pt x="591907" y="353155"/>
                  <a:pt x="629957" y="353155"/>
                </a:cubicBezTo>
                <a:cubicBezTo>
                  <a:pt x="674044" y="353155"/>
                  <a:pt x="711500" y="337606"/>
                  <a:pt x="742324" y="306507"/>
                </a:cubicBezTo>
                <a:cubicBezTo>
                  <a:pt x="773149" y="275408"/>
                  <a:pt x="788561" y="237632"/>
                  <a:pt x="788561" y="193179"/>
                </a:cubicBezTo>
                <a:cubicBezTo>
                  <a:pt x="788561" y="156409"/>
                  <a:pt x="777722" y="126957"/>
                  <a:pt x="756045" y="104822"/>
                </a:cubicBezTo>
                <a:cubicBezTo>
                  <a:pt x="734367" y="82686"/>
                  <a:pt x="705966" y="71619"/>
                  <a:pt x="670843" y="71619"/>
                </a:cubicBezTo>
                <a:cubicBezTo>
                  <a:pt x="641939" y="71619"/>
                  <a:pt x="615551" y="78616"/>
                  <a:pt x="591678" y="92611"/>
                </a:cubicBezTo>
                <a:cubicBezTo>
                  <a:pt x="567805" y="106605"/>
                  <a:pt x="548551" y="126728"/>
                  <a:pt x="533916" y="152979"/>
                </a:cubicBezTo>
                <a:cubicBezTo>
                  <a:pt x="519282" y="179230"/>
                  <a:pt x="511964" y="206350"/>
                  <a:pt x="511964" y="234339"/>
                </a:cubicBezTo>
                <a:close/>
                <a:moveTo>
                  <a:pt x="436778" y="238455"/>
                </a:moveTo>
                <a:cubicBezTo>
                  <a:pt x="436778" y="175343"/>
                  <a:pt x="457267" y="121103"/>
                  <a:pt x="498244" y="75735"/>
                </a:cubicBezTo>
                <a:cubicBezTo>
                  <a:pt x="543978" y="25245"/>
                  <a:pt x="602425" y="0"/>
                  <a:pt x="673587" y="0"/>
                </a:cubicBezTo>
                <a:cubicBezTo>
                  <a:pt x="729016" y="0"/>
                  <a:pt x="774750" y="17836"/>
                  <a:pt x="810788" y="53508"/>
                </a:cubicBezTo>
                <a:cubicBezTo>
                  <a:pt x="846826" y="89181"/>
                  <a:pt x="864845" y="134457"/>
                  <a:pt x="864845" y="189337"/>
                </a:cubicBezTo>
                <a:cubicBezTo>
                  <a:pt x="864845" y="231412"/>
                  <a:pt x="854189" y="271063"/>
                  <a:pt x="832877" y="308290"/>
                </a:cubicBezTo>
                <a:cubicBezTo>
                  <a:pt x="811565" y="345518"/>
                  <a:pt x="783210" y="374101"/>
                  <a:pt x="747813" y="394041"/>
                </a:cubicBezTo>
                <a:cubicBezTo>
                  <a:pt x="712415" y="413981"/>
                  <a:pt x="671758" y="423951"/>
                  <a:pt x="625841" y="423951"/>
                </a:cubicBezTo>
                <a:cubicBezTo>
                  <a:pt x="568399" y="423951"/>
                  <a:pt x="522529" y="406938"/>
                  <a:pt x="488228" y="372912"/>
                </a:cubicBezTo>
                <a:cubicBezTo>
                  <a:pt x="453928" y="338886"/>
                  <a:pt x="436778" y="294067"/>
                  <a:pt x="436778" y="238455"/>
                </a:cubicBezTo>
                <a:close/>
                <a:moveTo>
                  <a:pt x="0" y="227479"/>
                </a:moveTo>
                <a:cubicBezTo>
                  <a:pt x="0" y="188514"/>
                  <a:pt x="10656" y="151150"/>
                  <a:pt x="31968" y="115386"/>
                </a:cubicBezTo>
                <a:cubicBezTo>
                  <a:pt x="53280" y="79622"/>
                  <a:pt x="82138" y="51450"/>
                  <a:pt x="118542" y="30870"/>
                </a:cubicBezTo>
                <a:cubicBezTo>
                  <a:pt x="154946" y="10290"/>
                  <a:pt x="194642" y="0"/>
                  <a:pt x="237632" y="0"/>
                </a:cubicBezTo>
                <a:cubicBezTo>
                  <a:pt x="298001" y="0"/>
                  <a:pt x="350228" y="20806"/>
                  <a:pt x="394316" y="62418"/>
                </a:cubicBezTo>
                <a:lnTo>
                  <a:pt x="339161" y="113560"/>
                </a:lnTo>
                <a:cubicBezTo>
                  <a:pt x="327270" y="99854"/>
                  <a:pt x="312727" y="89300"/>
                  <a:pt x="295531" y="81898"/>
                </a:cubicBezTo>
                <a:cubicBezTo>
                  <a:pt x="278335" y="74496"/>
                  <a:pt x="259676" y="70796"/>
                  <a:pt x="239553" y="70796"/>
                </a:cubicBezTo>
                <a:cubicBezTo>
                  <a:pt x="211381" y="70796"/>
                  <a:pt x="184398" y="78014"/>
                  <a:pt x="158604" y="92452"/>
                </a:cubicBezTo>
                <a:cubicBezTo>
                  <a:pt x="132811" y="106890"/>
                  <a:pt x="112733" y="125988"/>
                  <a:pt x="98373" y="149746"/>
                </a:cubicBezTo>
                <a:cubicBezTo>
                  <a:pt x="84013" y="173505"/>
                  <a:pt x="76833" y="198817"/>
                  <a:pt x="76833" y="225683"/>
                </a:cubicBezTo>
                <a:cubicBezTo>
                  <a:pt x="76833" y="262232"/>
                  <a:pt x="89455" y="292615"/>
                  <a:pt x="114700" y="316831"/>
                </a:cubicBezTo>
                <a:cubicBezTo>
                  <a:pt x="139945" y="341047"/>
                  <a:pt x="172324" y="353155"/>
                  <a:pt x="211838" y="353155"/>
                </a:cubicBezTo>
                <a:cubicBezTo>
                  <a:pt x="254096" y="353155"/>
                  <a:pt x="290683" y="340899"/>
                  <a:pt x="321599" y="316385"/>
                </a:cubicBezTo>
                <a:lnTo>
                  <a:pt x="366327" y="375382"/>
                </a:lnTo>
                <a:cubicBezTo>
                  <a:pt x="320410" y="407761"/>
                  <a:pt x="267267" y="423951"/>
                  <a:pt x="206899" y="423951"/>
                </a:cubicBezTo>
                <a:cubicBezTo>
                  <a:pt x="164458" y="423951"/>
                  <a:pt x="128374" y="415902"/>
                  <a:pt x="98648" y="399804"/>
                </a:cubicBezTo>
                <a:cubicBezTo>
                  <a:pt x="68921" y="383705"/>
                  <a:pt x="45048" y="360061"/>
                  <a:pt x="27029" y="328871"/>
                </a:cubicBezTo>
                <a:cubicBezTo>
                  <a:pt x="9010" y="297680"/>
                  <a:pt x="0" y="263883"/>
                  <a:pt x="0" y="2274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4400" b="1" i="1" dirty="0">
              <a:latin typeface="Century Gothic" panose="020B0502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63952" y="2132856"/>
            <a:ext cx="338437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</a:rPr>
              <a:t>S3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班主任是做什么的？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63952" y="2636912"/>
            <a:ext cx="5071636" cy="26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 smtClean="0">
                <a:latin typeface="Century Gothic" panose="020B0502020202020204" pitchFamily="34" charset="0"/>
              </a:rPr>
              <a:t>The user can demonstrate on a projector or computer</a:t>
            </a:r>
            <a:endParaRPr lang="en-US" altLang="zh-CN" sz="1100" b="1" dirty="0">
              <a:latin typeface="Century Gothic" panose="020B0502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75920" y="2204864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panose="020B0502020202020204" pitchFamily="34" charset="0"/>
              </a:rPr>
              <a:t>1.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663952" y="3717032"/>
            <a:ext cx="3778599" cy="269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 smtClean="0">
                <a:latin typeface="Century Gothic" panose="020B0502020202020204" pitchFamily="34" charset="0"/>
              </a:rPr>
              <a:t>The user can demonstrate on a projector or computer</a:t>
            </a:r>
            <a:endParaRPr lang="en-US" altLang="zh-CN" sz="1100" b="1" dirty="0">
              <a:latin typeface="Century Gothic" panose="020B0502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47928" y="3284984"/>
            <a:ext cx="2988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Century Gothic" panose="020B0502020202020204" pitchFamily="34" charset="0"/>
              </a:rPr>
              <a:t>2.</a:t>
            </a:r>
            <a:r>
              <a:rPr lang="en-US" altLang="zh-CN" sz="2400" b="1" dirty="0" smtClean="0">
                <a:latin typeface="Century Gothic" panose="020B0502020202020204" pitchFamily="34" charset="0"/>
              </a:rPr>
              <a:t>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教官是做什么的？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151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占位符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887522">
            <a:off x="471102" y="2159316"/>
            <a:ext cx="5266451" cy="328863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655840" y="404664"/>
            <a:ext cx="4711699" cy="4070552"/>
            <a:chOff x="4060725" y="1754087"/>
            <a:chExt cx="4070550" cy="4070552"/>
          </a:xfrm>
        </p:grpSpPr>
        <p:sp>
          <p:nvSpPr>
            <p:cNvPr id="11" name="菱形 10"/>
            <p:cNvSpPr/>
            <p:nvPr/>
          </p:nvSpPr>
          <p:spPr>
            <a:xfrm>
              <a:off x="4060725" y="1754087"/>
              <a:ext cx="4070550" cy="4070552"/>
            </a:xfrm>
            <a:prstGeom prst="diamond">
              <a:avLst/>
            </a:prstGeom>
            <a:noFill/>
            <a:ln w="76200">
              <a:solidFill>
                <a:srgbClr val="BF1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"/>
            <p:cNvSpPr txBox="1"/>
            <p:nvPr/>
          </p:nvSpPr>
          <p:spPr>
            <a:xfrm>
              <a:off x="5101963" y="3409405"/>
              <a:ext cx="22701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i="1" dirty="0" smtClean="0">
                  <a:latin typeface="Century Gothic" panose="020B0502020202020204" pitchFamily="34" charset="0"/>
                </a:rPr>
                <a:t>PART 01</a:t>
              </a:r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81534" y="4178846"/>
              <a:ext cx="2876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S3</a:t>
              </a:r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班</a:t>
              </a:r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主任是做什么的？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49"/>
            <p:cNvSpPr/>
            <p:nvPr/>
          </p:nvSpPr>
          <p:spPr>
            <a:xfrm>
              <a:off x="5923834" y="4860131"/>
              <a:ext cx="344328" cy="343724"/>
            </a:xfrm>
            <a:custGeom>
              <a:avLst/>
              <a:gdLst>
                <a:gd name="connsiteX0" fmla="*/ 320385 w 604110"/>
                <a:gd name="connsiteY0" fmla="*/ 164550 h 603052"/>
                <a:gd name="connsiteX1" fmla="*/ 339813 w 604110"/>
                <a:gd name="connsiteY1" fmla="*/ 172569 h 603052"/>
                <a:gd name="connsiteX2" fmla="*/ 449654 w 604110"/>
                <a:gd name="connsiteY2" fmla="*/ 282231 h 603052"/>
                <a:gd name="connsiteX3" fmla="*/ 457617 w 604110"/>
                <a:gd name="connsiteY3" fmla="*/ 301558 h 603052"/>
                <a:gd name="connsiteX4" fmla="*/ 449654 w 604110"/>
                <a:gd name="connsiteY4" fmla="*/ 320886 h 603052"/>
                <a:gd name="connsiteX5" fmla="*/ 339813 w 604110"/>
                <a:gd name="connsiteY5" fmla="*/ 430548 h 603052"/>
                <a:gd name="connsiteX6" fmla="*/ 320316 w 604110"/>
                <a:gd name="connsiteY6" fmla="*/ 438635 h 603052"/>
                <a:gd name="connsiteX7" fmla="*/ 300957 w 604110"/>
                <a:gd name="connsiteY7" fmla="*/ 430548 h 603052"/>
                <a:gd name="connsiteX8" fmla="*/ 300957 w 604110"/>
                <a:gd name="connsiteY8" fmla="*/ 391892 h 603052"/>
                <a:gd name="connsiteX9" fmla="*/ 363841 w 604110"/>
                <a:gd name="connsiteY9" fmla="*/ 328974 h 603052"/>
                <a:gd name="connsiteX10" fmla="*/ 173954 w 604110"/>
                <a:gd name="connsiteY10" fmla="*/ 328974 h 603052"/>
                <a:gd name="connsiteX11" fmla="*/ 146494 w 604110"/>
                <a:gd name="connsiteY11" fmla="*/ 301558 h 603052"/>
                <a:gd name="connsiteX12" fmla="*/ 173954 w 604110"/>
                <a:gd name="connsiteY12" fmla="*/ 274143 h 603052"/>
                <a:gd name="connsiteX13" fmla="*/ 363978 w 604110"/>
                <a:gd name="connsiteY13" fmla="*/ 274143 h 603052"/>
                <a:gd name="connsiteX14" fmla="*/ 300957 w 604110"/>
                <a:gd name="connsiteY14" fmla="*/ 211225 h 603052"/>
                <a:gd name="connsiteX15" fmla="*/ 300957 w 604110"/>
                <a:gd name="connsiteY15" fmla="*/ 172569 h 603052"/>
                <a:gd name="connsiteX16" fmla="*/ 320385 w 604110"/>
                <a:gd name="connsiteY16" fmla="*/ 164550 h 603052"/>
                <a:gd name="connsiteX17" fmla="*/ 302055 w 604110"/>
                <a:gd name="connsiteY17" fmla="*/ 54823 h 603052"/>
                <a:gd name="connsiteX18" fmla="*/ 54919 w 604110"/>
                <a:gd name="connsiteY18" fmla="*/ 301526 h 603052"/>
                <a:gd name="connsiteX19" fmla="*/ 302055 w 604110"/>
                <a:gd name="connsiteY19" fmla="*/ 548229 h 603052"/>
                <a:gd name="connsiteX20" fmla="*/ 549191 w 604110"/>
                <a:gd name="connsiteY20" fmla="*/ 301526 h 603052"/>
                <a:gd name="connsiteX21" fmla="*/ 302055 w 604110"/>
                <a:gd name="connsiteY21" fmla="*/ 54823 h 603052"/>
                <a:gd name="connsiteX22" fmla="*/ 302055 w 604110"/>
                <a:gd name="connsiteY22" fmla="*/ 0 h 603052"/>
                <a:gd name="connsiteX23" fmla="*/ 604110 w 604110"/>
                <a:gd name="connsiteY23" fmla="*/ 301526 h 603052"/>
                <a:gd name="connsiteX24" fmla="*/ 302055 w 604110"/>
                <a:gd name="connsiteY24" fmla="*/ 603052 h 603052"/>
                <a:gd name="connsiteX25" fmla="*/ 0 w 604110"/>
                <a:gd name="connsiteY25" fmla="*/ 301526 h 603052"/>
                <a:gd name="connsiteX26" fmla="*/ 302055 w 604110"/>
                <a:gd name="connsiteY26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4110" h="603052">
                  <a:moveTo>
                    <a:pt x="320385" y="164550"/>
                  </a:moveTo>
                  <a:cubicBezTo>
                    <a:pt x="327422" y="164550"/>
                    <a:pt x="334458" y="167223"/>
                    <a:pt x="339813" y="172569"/>
                  </a:cubicBezTo>
                  <a:lnTo>
                    <a:pt x="449654" y="282231"/>
                  </a:lnTo>
                  <a:cubicBezTo>
                    <a:pt x="454734" y="287302"/>
                    <a:pt x="457617" y="294293"/>
                    <a:pt x="457617" y="301558"/>
                  </a:cubicBezTo>
                  <a:cubicBezTo>
                    <a:pt x="457617" y="308824"/>
                    <a:pt x="454734" y="315814"/>
                    <a:pt x="449654" y="320886"/>
                  </a:cubicBezTo>
                  <a:lnTo>
                    <a:pt x="339813" y="430548"/>
                  </a:lnTo>
                  <a:cubicBezTo>
                    <a:pt x="334458" y="436031"/>
                    <a:pt x="327319" y="438635"/>
                    <a:pt x="320316" y="438635"/>
                  </a:cubicBezTo>
                  <a:cubicBezTo>
                    <a:pt x="313314" y="438635"/>
                    <a:pt x="306312" y="436031"/>
                    <a:pt x="300957" y="430548"/>
                  </a:cubicBezTo>
                  <a:cubicBezTo>
                    <a:pt x="290248" y="419856"/>
                    <a:pt x="290248" y="402584"/>
                    <a:pt x="300957" y="391892"/>
                  </a:cubicBezTo>
                  <a:lnTo>
                    <a:pt x="363841" y="328974"/>
                  </a:lnTo>
                  <a:lnTo>
                    <a:pt x="173954" y="328974"/>
                  </a:lnTo>
                  <a:cubicBezTo>
                    <a:pt x="158714" y="328974"/>
                    <a:pt x="146494" y="316774"/>
                    <a:pt x="146494" y="301558"/>
                  </a:cubicBezTo>
                  <a:cubicBezTo>
                    <a:pt x="146494" y="286480"/>
                    <a:pt x="158714" y="274143"/>
                    <a:pt x="173954" y="274143"/>
                  </a:cubicBezTo>
                  <a:lnTo>
                    <a:pt x="363978" y="274143"/>
                  </a:lnTo>
                  <a:lnTo>
                    <a:pt x="300957" y="211225"/>
                  </a:lnTo>
                  <a:cubicBezTo>
                    <a:pt x="290248" y="200533"/>
                    <a:pt x="290248" y="183261"/>
                    <a:pt x="300957" y="172569"/>
                  </a:cubicBezTo>
                  <a:cubicBezTo>
                    <a:pt x="306312" y="167223"/>
                    <a:pt x="313349" y="164550"/>
                    <a:pt x="320385" y="164550"/>
                  </a:cubicBezTo>
                  <a:close/>
                  <a:moveTo>
                    <a:pt x="302055" y="54823"/>
                  </a:moveTo>
                  <a:cubicBezTo>
                    <a:pt x="165718" y="54823"/>
                    <a:pt x="54919" y="165428"/>
                    <a:pt x="54919" y="301526"/>
                  </a:cubicBezTo>
                  <a:cubicBezTo>
                    <a:pt x="54919" y="437624"/>
                    <a:pt x="165718" y="548229"/>
                    <a:pt x="302055" y="548229"/>
                  </a:cubicBezTo>
                  <a:cubicBezTo>
                    <a:pt x="438392" y="548229"/>
                    <a:pt x="549191" y="437624"/>
                    <a:pt x="549191" y="301526"/>
                  </a:cubicBezTo>
                  <a:cubicBezTo>
                    <a:pt x="549191" y="165428"/>
                    <a:pt x="438392" y="54823"/>
                    <a:pt x="302055" y="54823"/>
                  </a:cubicBezTo>
                  <a:close/>
                  <a:moveTo>
                    <a:pt x="302055" y="0"/>
                  </a:moveTo>
                  <a:cubicBezTo>
                    <a:pt x="468597" y="0"/>
                    <a:pt x="604110" y="135275"/>
                    <a:pt x="604110" y="301526"/>
                  </a:cubicBezTo>
                  <a:cubicBezTo>
                    <a:pt x="604110" y="467777"/>
                    <a:pt x="468597" y="603052"/>
                    <a:pt x="302055" y="603052"/>
                  </a:cubicBezTo>
                  <a:cubicBezTo>
                    <a:pt x="135513" y="603052"/>
                    <a:pt x="0" y="467777"/>
                    <a:pt x="0" y="301526"/>
                  </a:cubicBezTo>
                  <a:cubicBezTo>
                    <a:pt x="0" y="135275"/>
                    <a:pt x="135513" y="0"/>
                    <a:pt x="302055" y="0"/>
                  </a:cubicBez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5" name="等腰三角形 14"/>
          <p:cNvSpPr/>
          <p:nvPr/>
        </p:nvSpPr>
        <p:spPr>
          <a:xfrm rot="5400000">
            <a:off x="6608441" y="4950979"/>
            <a:ext cx="360040" cy="310379"/>
          </a:xfrm>
          <a:prstGeom prst="triangle">
            <a:avLst>
              <a:gd name="adj" fmla="val 52488"/>
            </a:avLst>
          </a:prstGeom>
          <a:solidFill>
            <a:srgbClr val="FF0000"/>
          </a:solidFill>
          <a:ln w="984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32104" y="4869160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爱与责任同行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151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占位符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>
          <a:xfrm>
            <a:off x="-1" y="836712"/>
            <a:ext cx="3863753" cy="6021288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9912424" y="1196752"/>
            <a:ext cx="2279576" cy="4104456"/>
          </a:xfrm>
          <a:custGeom>
            <a:avLst/>
            <a:gdLst>
              <a:gd name="connsiteX0" fmla="*/ 1158976 w 1887794"/>
              <a:gd name="connsiteY0" fmla="*/ 0 h 3046772"/>
              <a:gd name="connsiteX1" fmla="*/ 1887794 w 1887794"/>
              <a:gd name="connsiteY1" fmla="*/ 0 h 3046772"/>
              <a:gd name="connsiteX2" fmla="*/ 1887794 w 1887794"/>
              <a:gd name="connsiteY2" fmla="*/ 3046772 h 3046772"/>
              <a:gd name="connsiteX3" fmla="*/ 0 w 1887794"/>
              <a:gd name="connsiteY3" fmla="*/ 1158977 h 304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7794" h="3046772">
                <a:moveTo>
                  <a:pt x="1158976" y="0"/>
                </a:moveTo>
                <a:lnTo>
                  <a:pt x="1887794" y="0"/>
                </a:lnTo>
                <a:lnTo>
                  <a:pt x="1887794" y="3046772"/>
                </a:lnTo>
                <a:lnTo>
                  <a:pt x="0" y="1158977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159896" y="1484784"/>
            <a:ext cx="3744416" cy="648071"/>
            <a:chOff x="1422423" y="2943842"/>
            <a:chExt cx="4522202" cy="1133489"/>
          </a:xfrm>
        </p:grpSpPr>
        <p:sp>
          <p:nvSpPr>
            <p:cNvPr id="16" name="五边形 15"/>
            <p:cNvSpPr/>
            <p:nvPr/>
          </p:nvSpPr>
          <p:spPr>
            <a:xfrm rot="10800000">
              <a:off x="1422423" y="2943842"/>
              <a:ext cx="4522202" cy="113348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五边形 4"/>
            <p:cNvSpPr/>
            <p:nvPr/>
          </p:nvSpPr>
          <p:spPr>
            <a:xfrm rot="21600000">
              <a:off x="1705797" y="2943842"/>
              <a:ext cx="4238828" cy="11334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9837" tIns="190500" rIns="3556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0" kern="1200"/>
            </a:p>
          </p:txBody>
        </p:sp>
      </p:grpSp>
      <p:sp>
        <p:nvSpPr>
          <p:cNvPr id="18" name="椭圆 17"/>
          <p:cNvSpPr/>
          <p:nvPr/>
        </p:nvSpPr>
        <p:spPr>
          <a:xfrm>
            <a:off x="4583832" y="1340768"/>
            <a:ext cx="845457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5159896" y="2636912"/>
            <a:ext cx="3744416" cy="648071"/>
            <a:chOff x="1422423" y="2943842"/>
            <a:chExt cx="4522202" cy="1133489"/>
          </a:xfrm>
        </p:grpSpPr>
        <p:sp>
          <p:nvSpPr>
            <p:cNvPr id="23" name="五边形 22"/>
            <p:cNvSpPr/>
            <p:nvPr/>
          </p:nvSpPr>
          <p:spPr>
            <a:xfrm rot="10800000">
              <a:off x="1422423" y="2943842"/>
              <a:ext cx="4522202" cy="113348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五边形 4"/>
            <p:cNvSpPr/>
            <p:nvPr/>
          </p:nvSpPr>
          <p:spPr>
            <a:xfrm rot="21600000">
              <a:off x="1705797" y="2943842"/>
              <a:ext cx="4238828" cy="11334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9837" tIns="190500" rIns="3556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0" kern="12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59896" y="4941168"/>
            <a:ext cx="3744416" cy="648071"/>
            <a:chOff x="1422423" y="2943842"/>
            <a:chExt cx="4522202" cy="1133489"/>
          </a:xfrm>
        </p:grpSpPr>
        <p:sp>
          <p:nvSpPr>
            <p:cNvPr id="26" name="五边形 25"/>
            <p:cNvSpPr/>
            <p:nvPr/>
          </p:nvSpPr>
          <p:spPr>
            <a:xfrm rot="10800000">
              <a:off x="1422423" y="2943842"/>
              <a:ext cx="4522202" cy="113348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五边形 4"/>
            <p:cNvSpPr/>
            <p:nvPr/>
          </p:nvSpPr>
          <p:spPr>
            <a:xfrm rot="21600000">
              <a:off x="1705797" y="2943842"/>
              <a:ext cx="4238828" cy="11334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9837" tIns="190500" rIns="3556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0" kern="12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59896" y="3789040"/>
            <a:ext cx="3744416" cy="648071"/>
            <a:chOff x="1422423" y="2943842"/>
            <a:chExt cx="4522202" cy="1133489"/>
          </a:xfrm>
        </p:grpSpPr>
        <p:sp>
          <p:nvSpPr>
            <p:cNvPr id="29" name="五边形 28"/>
            <p:cNvSpPr/>
            <p:nvPr/>
          </p:nvSpPr>
          <p:spPr>
            <a:xfrm rot="10800000">
              <a:off x="1422423" y="2943842"/>
              <a:ext cx="4522202" cy="113348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五边形 4"/>
            <p:cNvSpPr/>
            <p:nvPr/>
          </p:nvSpPr>
          <p:spPr>
            <a:xfrm rot="21600000">
              <a:off x="1705797" y="2943842"/>
              <a:ext cx="4238828" cy="11334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9837" tIns="190500" rIns="3556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0" kern="1200"/>
            </a:p>
          </p:txBody>
        </p:sp>
      </p:grpSp>
      <p:sp>
        <p:nvSpPr>
          <p:cNvPr id="31" name="椭圆 30"/>
          <p:cNvSpPr/>
          <p:nvPr/>
        </p:nvSpPr>
        <p:spPr>
          <a:xfrm>
            <a:off x="4583832" y="2564904"/>
            <a:ext cx="845457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2" name="椭圆 31"/>
          <p:cNvSpPr/>
          <p:nvPr/>
        </p:nvSpPr>
        <p:spPr>
          <a:xfrm>
            <a:off x="4583832" y="3717032"/>
            <a:ext cx="845457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33" name="椭圆 32"/>
          <p:cNvSpPr/>
          <p:nvPr/>
        </p:nvSpPr>
        <p:spPr>
          <a:xfrm>
            <a:off x="4583832" y="4869160"/>
            <a:ext cx="845457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6230144" y="1628800"/>
            <a:ext cx="1422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b="1" dirty="0" smtClean="0"/>
              <a:t>班级接管</a:t>
            </a:r>
            <a:endParaRPr lang="zh-CN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6240016" y="278092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 smtClean="0"/>
              <a:t>日常管理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240016" y="386104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 smtClean="0"/>
              <a:t>活</a:t>
            </a:r>
            <a:r>
              <a:rPr lang="zh-CN" altLang="zh-CN" sz="2400" b="1" dirty="0" smtClean="0"/>
              <a:t>动的开展</a:t>
            </a:r>
            <a:endParaRPr lang="zh-CN" altLang="en-US" sz="2400" dirty="0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168008" y="5085184"/>
            <a:ext cx="26757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98438" algn="l"/>
              </a:tabLst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S3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后期升学的工作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400" y="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3575720" y="1556792"/>
            <a:ext cx="578328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班级接管：</a:t>
            </a:r>
            <a:endParaRPr kumimoji="0" 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a/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交接时间：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升学前一个星期与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班主任就班级基本情况、重点关注学生进行沟通，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开学典礼前一天做完交接手续；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b/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交接内容：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学员花名册（含每个学员基本信息、考勤纪录、学业成绩、学员照片、学员来源及母校等）、班干部介绍、专业老师介绍；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C/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主题班会：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学习下半场、职场新选手，宣布职业化学员纪律及管理规定，选举技术经理和项目组长，完成学员分组；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495600" y="1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079776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663952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248128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8      (向天歌演示原创作品：www.TopPPT.cn)"/>
          <p:cNvSpPr/>
          <p:nvPr/>
        </p:nvSpPr>
        <p:spPr>
          <a:xfrm rot="19177476">
            <a:off x="10713518" y="1410880"/>
            <a:ext cx="3244734" cy="3888658"/>
          </a:xfrm>
          <a:custGeom>
            <a:avLst/>
            <a:gdLst>
              <a:gd name="connsiteX0" fmla="*/ 699354 w 3464896"/>
              <a:gd name="connsiteY0" fmla="*/ 2076448 h 4074783"/>
              <a:gd name="connsiteX1" fmla="*/ 699354 w 3464896"/>
              <a:gd name="connsiteY1" fmla="*/ 3252330 h 4074783"/>
              <a:gd name="connsiteX2" fmla="*/ 0 w 3464896"/>
              <a:gd name="connsiteY2" fmla="*/ 4074783 h 4074783"/>
              <a:gd name="connsiteX3" fmla="*/ 0 w 3464896"/>
              <a:gd name="connsiteY3" fmla="*/ 2076283 h 4074783"/>
              <a:gd name="connsiteX4" fmla="*/ 1684570 w 3464896"/>
              <a:gd name="connsiteY4" fmla="*/ 0 h 4074783"/>
              <a:gd name="connsiteX5" fmla="*/ 1708421 w 3464896"/>
              <a:gd name="connsiteY5" fmla="*/ 699355 h 4074783"/>
              <a:gd name="connsiteX6" fmla="*/ 699354 w 3464896"/>
              <a:gd name="connsiteY6" fmla="*/ 699354 h 4074783"/>
              <a:gd name="connsiteX7" fmla="*/ 699354 w 3464896"/>
              <a:gd name="connsiteY7" fmla="*/ 1859921 h 4074783"/>
              <a:gd name="connsiteX8" fmla="*/ 0 w 3464896"/>
              <a:gd name="connsiteY8" fmla="*/ 1859755 h 4074783"/>
              <a:gd name="connsiteX9" fmla="*/ 0 w 3464896"/>
              <a:gd name="connsiteY9" fmla="*/ 0 h 4074783"/>
              <a:gd name="connsiteX10" fmla="*/ 3464896 w 3464896"/>
              <a:gd name="connsiteY10" fmla="*/ 1 h 4074783"/>
              <a:gd name="connsiteX11" fmla="*/ 2870217 w 3464896"/>
              <a:gd name="connsiteY11" fmla="*/ 699354 h 4074783"/>
              <a:gd name="connsiteX12" fmla="*/ 1916884 w 3464896"/>
              <a:gd name="connsiteY12" fmla="*/ 699354 h 4074783"/>
              <a:gd name="connsiteX13" fmla="*/ 1893033 w 3464896"/>
              <a:gd name="connsiteY13" fmla="*/ 1 h 407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4896" h="4074783">
                <a:moveTo>
                  <a:pt x="699354" y="2076448"/>
                </a:moveTo>
                <a:lnTo>
                  <a:pt x="699354" y="3252330"/>
                </a:lnTo>
                <a:lnTo>
                  <a:pt x="0" y="4074783"/>
                </a:lnTo>
                <a:lnTo>
                  <a:pt x="0" y="2076283"/>
                </a:lnTo>
                <a:close/>
                <a:moveTo>
                  <a:pt x="1684570" y="0"/>
                </a:moveTo>
                <a:lnTo>
                  <a:pt x="1708421" y="699355"/>
                </a:lnTo>
                <a:lnTo>
                  <a:pt x="699354" y="699354"/>
                </a:lnTo>
                <a:lnTo>
                  <a:pt x="699354" y="1859921"/>
                </a:lnTo>
                <a:lnTo>
                  <a:pt x="0" y="1859755"/>
                </a:lnTo>
                <a:lnTo>
                  <a:pt x="0" y="0"/>
                </a:lnTo>
                <a:close/>
                <a:moveTo>
                  <a:pt x="3464896" y="1"/>
                </a:moveTo>
                <a:lnTo>
                  <a:pt x="2870217" y="699354"/>
                </a:lnTo>
                <a:lnTo>
                  <a:pt x="1916884" y="699354"/>
                </a:lnTo>
                <a:lnTo>
                  <a:pt x="1893033" y="1"/>
                </a:lnTo>
                <a:close/>
              </a:path>
            </a:pathLst>
          </a:cu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3081958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4655840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6240016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7824192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7      (向天歌演示原创作品：www.TopPPT.cn)"/>
          <p:cNvSpPr/>
          <p:nvPr/>
        </p:nvSpPr>
        <p:spPr>
          <a:xfrm rot="8378861">
            <a:off x="-1185006" y="1517028"/>
            <a:ext cx="3976837" cy="3884935"/>
          </a:xfrm>
          <a:custGeom>
            <a:avLst/>
            <a:gdLst>
              <a:gd name="connsiteX0" fmla="*/ 699354 w 5683751"/>
              <a:gd name="connsiteY0" fmla="*/ 2660654 h 5347153"/>
              <a:gd name="connsiteX1" fmla="*/ 699354 w 5683751"/>
              <a:gd name="connsiteY1" fmla="*/ 4647799 h 5347153"/>
              <a:gd name="connsiteX2" fmla="*/ 2720656 w 5683751"/>
              <a:gd name="connsiteY2" fmla="*/ 4654875 h 5347153"/>
              <a:gd name="connsiteX3" fmla="*/ 2131993 w 5683751"/>
              <a:gd name="connsiteY3" fmla="*/ 5347153 h 5347153"/>
              <a:gd name="connsiteX4" fmla="*/ 0 w 5683751"/>
              <a:gd name="connsiteY4" fmla="*/ 5347153 h 5347153"/>
              <a:gd name="connsiteX5" fmla="*/ 0 w 5683751"/>
              <a:gd name="connsiteY5" fmla="*/ 2660489 h 5347153"/>
              <a:gd name="connsiteX6" fmla="*/ 2808800 w 5683751"/>
              <a:gd name="connsiteY6" fmla="*/ 0 h 5347153"/>
              <a:gd name="connsiteX7" fmla="*/ 2832652 w 5683751"/>
              <a:gd name="connsiteY7" fmla="*/ 699354 h 5347153"/>
              <a:gd name="connsiteX8" fmla="*/ 699354 w 5683751"/>
              <a:gd name="connsiteY8" fmla="*/ 699354 h 5347153"/>
              <a:gd name="connsiteX9" fmla="*/ 699354 w 5683751"/>
              <a:gd name="connsiteY9" fmla="*/ 2481295 h 5347153"/>
              <a:gd name="connsiteX10" fmla="*/ 0 w 5683751"/>
              <a:gd name="connsiteY10" fmla="*/ 2481130 h 5347153"/>
              <a:gd name="connsiteX11" fmla="*/ 0 w 5683751"/>
              <a:gd name="connsiteY11" fmla="*/ 0 h 5347153"/>
              <a:gd name="connsiteX12" fmla="*/ 4307551 w 5683751"/>
              <a:gd name="connsiteY12" fmla="*/ 0 h 5347153"/>
              <a:gd name="connsiteX13" fmla="*/ 5683751 w 5683751"/>
              <a:gd name="connsiteY13" fmla="*/ 1170220 h 5347153"/>
              <a:gd name="connsiteX14" fmla="*/ 5080222 w 5683751"/>
              <a:gd name="connsiteY14" fmla="*/ 1879981 h 5347153"/>
              <a:gd name="connsiteX15" fmla="*/ 5080546 w 5683751"/>
              <a:gd name="connsiteY15" fmla="*/ 1701265 h 5347153"/>
              <a:gd name="connsiteX16" fmla="*/ 5081521 w 5683751"/>
              <a:gd name="connsiteY16" fmla="*/ 699354 h 5347153"/>
              <a:gd name="connsiteX17" fmla="*/ 3041115 w 5683751"/>
              <a:gd name="connsiteY17" fmla="*/ 699354 h 5347153"/>
              <a:gd name="connsiteX18" fmla="*/ 3017264 w 5683751"/>
              <a:gd name="connsiteY18" fmla="*/ 0 h 534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3751" h="5347153">
                <a:moveTo>
                  <a:pt x="699354" y="2660654"/>
                </a:moveTo>
                <a:lnTo>
                  <a:pt x="699354" y="4647799"/>
                </a:lnTo>
                <a:lnTo>
                  <a:pt x="2720656" y="4654875"/>
                </a:lnTo>
                <a:lnTo>
                  <a:pt x="2131993" y="5347153"/>
                </a:lnTo>
                <a:lnTo>
                  <a:pt x="0" y="5347153"/>
                </a:lnTo>
                <a:lnTo>
                  <a:pt x="0" y="2660489"/>
                </a:lnTo>
                <a:close/>
                <a:moveTo>
                  <a:pt x="2808800" y="0"/>
                </a:moveTo>
                <a:lnTo>
                  <a:pt x="2832652" y="699354"/>
                </a:lnTo>
                <a:lnTo>
                  <a:pt x="699354" y="699354"/>
                </a:lnTo>
                <a:lnTo>
                  <a:pt x="699354" y="2481295"/>
                </a:lnTo>
                <a:lnTo>
                  <a:pt x="0" y="2481130"/>
                </a:lnTo>
                <a:lnTo>
                  <a:pt x="0" y="0"/>
                </a:lnTo>
                <a:close/>
                <a:moveTo>
                  <a:pt x="4307551" y="0"/>
                </a:moveTo>
                <a:lnTo>
                  <a:pt x="5683751" y="1170220"/>
                </a:lnTo>
                <a:lnTo>
                  <a:pt x="5080222" y="1879981"/>
                </a:lnTo>
                <a:lnTo>
                  <a:pt x="5080546" y="1701265"/>
                </a:lnTo>
                <a:cubicBezTo>
                  <a:pt x="5081157" y="1364859"/>
                  <a:pt x="5081625" y="1029670"/>
                  <a:pt x="5081521" y="699354"/>
                </a:cubicBezTo>
                <a:lnTo>
                  <a:pt x="3041115" y="699354"/>
                </a:lnTo>
                <a:lnTo>
                  <a:pt x="3017264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占位符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9164224">
            <a:off x="213722" y="3072049"/>
            <a:ext cx="2325458" cy="1526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400" y="0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2495600" y="1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079776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663952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248128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8      (向天歌演示原创作品：www.TopPPT.cn)"/>
          <p:cNvSpPr/>
          <p:nvPr/>
        </p:nvSpPr>
        <p:spPr>
          <a:xfrm rot="19177476">
            <a:off x="10675062" y="1746039"/>
            <a:ext cx="3033875" cy="3639006"/>
          </a:xfrm>
          <a:custGeom>
            <a:avLst/>
            <a:gdLst>
              <a:gd name="connsiteX0" fmla="*/ 699354 w 3464896"/>
              <a:gd name="connsiteY0" fmla="*/ 2076448 h 4074783"/>
              <a:gd name="connsiteX1" fmla="*/ 699354 w 3464896"/>
              <a:gd name="connsiteY1" fmla="*/ 3252330 h 4074783"/>
              <a:gd name="connsiteX2" fmla="*/ 0 w 3464896"/>
              <a:gd name="connsiteY2" fmla="*/ 4074783 h 4074783"/>
              <a:gd name="connsiteX3" fmla="*/ 0 w 3464896"/>
              <a:gd name="connsiteY3" fmla="*/ 2076283 h 4074783"/>
              <a:gd name="connsiteX4" fmla="*/ 1684570 w 3464896"/>
              <a:gd name="connsiteY4" fmla="*/ 0 h 4074783"/>
              <a:gd name="connsiteX5" fmla="*/ 1708421 w 3464896"/>
              <a:gd name="connsiteY5" fmla="*/ 699355 h 4074783"/>
              <a:gd name="connsiteX6" fmla="*/ 699354 w 3464896"/>
              <a:gd name="connsiteY6" fmla="*/ 699354 h 4074783"/>
              <a:gd name="connsiteX7" fmla="*/ 699354 w 3464896"/>
              <a:gd name="connsiteY7" fmla="*/ 1859921 h 4074783"/>
              <a:gd name="connsiteX8" fmla="*/ 0 w 3464896"/>
              <a:gd name="connsiteY8" fmla="*/ 1859755 h 4074783"/>
              <a:gd name="connsiteX9" fmla="*/ 0 w 3464896"/>
              <a:gd name="connsiteY9" fmla="*/ 0 h 4074783"/>
              <a:gd name="connsiteX10" fmla="*/ 3464896 w 3464896"/>
              <a:gd name="connsiteY10" fmla="*/ 1 h 4074783"/>
              <a:gd name="connsiteX11" fmla="*/ 2870217 w 3464896"/>
              <a:gd name="connsiteY11" fmla="*/ 699354 h 4074783"/>
              <a:gd name="connsiteX12" fmla="*/ 1916884 w 3464896"/>
              <a:gd name="connsiteY12" fmla="*/ 699354 h 4074783"/>
              <a:gd name="connsiteX13" fmla="*/ 1893033 w 3464896"/>
              <a:gd name="connsiteY13" fmla="*/ 1 h 407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4896" h="4074783">
                <a:moveTo>
                  <a:pt x="699354" y="2076448"/>
                </a:moveTo>
                <a:lnTo>
                  <a:pt x="699354" y="3252330"/>
                </a:lnTo>
                <a:lnTo>
                  <a:pt x="0" y="4074783"/>
                </a:lnTo>
                <a:lnTo>
                  <a:pt x="0" y="2076283"/>
                </a:lnTo>
                <a:close/>
                <a:moveTo>
                  <a:pt x="1684570" y="0"/>
                </a:moveTo>
                <a:lnTo>
                  <a:pt x="1708421" y="699355"/>
                </a:lnTo>
                <a:lnTo>
                  <a:pt x="699354" y="699354"/>
                </a:lnTo>
                <a:lnTo>
                  <a:pt x="699354" y="1859921"/>
                </a:lnTo>
                <a:lnTo>
                  <a:pt x="0" y="1859755"/>
                </a:lnTo>
                <a:lnTo>
                  <a:pt x="0" y="0"/>
                </a:lnTo>
                <a:close/>
                <a:moveTo>
                  <a:pt x="3464896" y="1"/>
                </a:moveTo>
                <a:lnTo>
                  <a:pt x="2870217" y="699354"/>
                </a:lnTo>
                <a:lnTo>
                  <a:pt x="1916884" y="699354"/>
                </a:lnTo>
                <a:lnTo>
                  <a:pt x="1893033" y="1"/>
                </a:lnTo>
                <a:close/>
              </a:path>
            </a:pathLst>
          </a:cu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Freeform 37      (向天歌演示原创作品：www.TopPPT.cn)"/>
          <p:cNvSpPr/>
          <p:nvPr/>
        </p:nvSpPr>
        <p:spPr>
          <a:xfrm rot="8378861">
            <a:off x="-1185006" y="1517028"/>
            <a:ext cx="3976837" cy="3884935"/>
          </a:xfrm>
          <a:custGeom>
            <a:avLst/>
            <a:gdLst>
              <a:gd name="connsiteX0" fmla="*/ 699354 w 5683751"/>
              <a:gd name="connsiteY0" fmla="*/ 2660654 h 5347153"/>
              <a:gd name="connsiteX1" fmla="*/ 699354 w 5683751"/>
              <a:gd name="connsiteY1" fmla="*/ 4647799 h 5347153"/>
              <a:gd name="connsiteX2" fmla="*/ 2720656 w 5683751"/>
              <a:gd name="connsiteY2" fmla="*/ 4654875 h 5347153"/>
              <a:gd name="connsiteX3" fmla="*/ 2131993 w 5683751"/>
              <a:gd name="connsiteY3" fmla="*/ 5347153 h 5347153"/>
              <a:gd name="connsiteX4" fmla="*/ 0 w 5683751"/>
              <a:gd name="connsiteY4" fmla="*/ 5347153 h 5347153"/>
              <a:gd name="connsiteX5" fmla="*/ 0 w 5683751"/>
              <a:gd name="connsiteY5" fmla="*/ 2660489 h 5347153"/>
              <a:gd name="connsiteX6" fmla="*/ 2808800 w 5683751"/>
              <a:gd name="connsiteY6" fmla="*/ 0 h 5347153"/>
              <a:gd name="connsiteX7" fmla="*/ 2832652 w 5683751"/>
              <a:gd name="connsiteY7" fmla="*/ 699354 h 5347153"/>
              <a:gd name="connsiteX8" fmla="*/ 699354 w 5683751"/>
              <a:gd name="connsiteY8" fmla="*/ 699354 h 5347153"/>
              <a:gd name="connsiteX9" fmla="*/ 699354 w 5683751"/>
              <a:gd name="connsiteY9" fmla="*/ 2481295 h 5347153"/>
              <a:gd name="connsiteX10" fmla="*/ 0 w 5683751"/>
              <a:gd name="connsiteY10" fmla="*/ 2481130 h 5347153"/>
              <a:gd name="connsiteX11" fmla="*/ 0 w 5683751"/>
              <a:gd name="connsiteY11" fmla="*/ 0 h 5347153"/>
              <a:gd name="connsiteX12" fmla="*/ 4307551 w 5683751"/>
              <a:gd name="connsiteY12" fmla="*/ 0 h 5347153"/>
              <a:gd name="connsiteX13" fmla="*/ 5683751 w 5683751"/>
              <a:gd name="connsiteY13" fmla="*/ 1170220 h 5347153"/>
              <a:gd name="connsiteX14" fmla="*/ 5080222 w 5683751"/>
              <a:gd name="connsiteY14" fmla="*/ 1879981 h 5347153"/>
              <a:gd name="connsiteX15" fmla="*/ 5080546 w 5683751"/>
              <a:gd name="connsiteY15" fmla="*/ 1701265 h 5347153"/>
              <a:gd name="connsiteX16" fmla="*/ 5081521 w 5683751"/>
              <a:gd name="connsiteY16" fmla="*/ 699354 h 5347153"/>
              <a:gd name="connsiteX17" fmla="*/ 3041115 w 5683751"/>
              <a:gd name="connsiteY17" fmla="*/ 699354 h 5347153"/>
              <a:gd name="connsiteX18" fmla="*/ 3017264 w 5683751"/>
              <a:gd name="connsiteY18" fmla="*/ 0 h 534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3751" h="5347153">
                <a:moveTo>
                  <a:pt x="699354" y="2660654"/>
                </a:moveTo>
                <a:lnTo>
                  <a:pt x="699354" y="4647799"/>
                </a:lnTo>
                <a:lnTo>
                  <a:pt x="2720656" y="4654875"/>
                </a:lnTo>
                <a:lnTo>
                  <a:pt x="2131993" y="5347153"/>
                </a:lnTo>
                <a:lnTo>
                  <a:pt x="0" y="5347153"/>
                </a:lnTo>
                <a:lnTo>
                  <a:pt x="0" y="2660489"/>
                </a:lnTo>
                <a:close/>
                <a:moveTo>
                  <a:pt x="2808800" y="0"/>
                </a:moveTo>
                <a:lnTo>
                  <a:pt x="2832652" y="699354"/>
                </a:lnTo>
                <a:lnTo>
                  <a:pt x="699354" y="699354"/>
                </a:lnTo>
                <a:lnTo>
                  <a:pt x="699354" y="2481295"/>
                </a:lnTo>
                <a:lnTo>
                  <a:pt x="0" y="2481130"/>
                </a:lnTo>
                <a:lnTo>
                  <a:pt x="0" y="0"/>
                </a:lnTo>
                <a:close/>
                <a:moveTo>
                  <a:pt x="4307551" y="0"/>
                </a:moveTo>
                <a:lnTo>
                  <a:pt x="5683751" y="1170220"/>
                </a:lnTo>
                <a:lnTo>
                  <a:pt x="5080222" y="1879981"/>
                </a:lnTo>
                <a:lnTo>
                  <a:pt x="5080546" y="1701265"/>
                </a:lnTo>
                <a:cubicBezTo>
                  <a:pt x="5081157" y="1364859"/>
                  <a:pt x="5081625" y="1029670"/>
                  <a:pt x="5081521" y="699354"/>
                </a:cubicBezTo>
                <a:lnTo>
                  <a:pt x="3041115" y="699354"/>
                </a:lnTo>
                <a:lnTo>
                  <a:pt x="3017264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占位符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9164224">
            <a:off x="213722" y="3072049"/>
            <a:ext cx="2325458" cy="1526674"/>
          </a:xfrm>
          <a:prstGeom prst="rect">
            <a:avLst/>
          </a:prstGeom>
        </p:spPr>
      </p:pic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3359696" y="1700808"/>
            <a:ext cx="6912768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日常管理：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a/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日常考勤：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提前五分钟到教室，统计迟到早退学员并公布于教室显眼处；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b/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班级教室和宿舍卫生：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为划清责任，教室卫生清理后需要拍照上传到班主任；宿舍卫生参照教室做法，校内宿舍班主任需要抽查，就业部定期组织教官检查，记入日常考核；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c/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学员访谈：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就业专员确保与每个学员有不少于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分钟单独访谈，并有纸质记录在案；问题学员的访谈时间视情况增加且访谈记录须学员签字确认；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d/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职业素质课程实施：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参照课件体系，每周每个班课程时间不少于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个小时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400" y="0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3575720" y="3157230"/>
            <a:ext cx="57832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495600" y="1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079776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663952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248128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8      (向天歌演示原创作品：www.TopPPT.cn)"/>
          <p:cNvSpPr/>
          <p:nvPr/>
        </p:nvSpPr>
        <p:spPr>
          <a:xfrm rot="19177476">
            <a:off x="10713518" y="1410880"/>
            <a:ext cx="3244734" cy="3888658"/>
          </a:xfrm>
          <a:custGeom>
            <a:avLst/>
            <a:gdLst>
              <a:gd name="connsiteX0" fmla="*/ 699354 w 3464896"/>
              <a:gd name="connsiteY0" fmla="*/ 2076448 h 4074783"/>
              <a:gd name="connsiteX1" fmla="*/ 699354 w 3464896"/>
              <a:gd name="connsiteY1" fmla="*/ 3252330 h 4074783"/>
              <a:gd name="connsiteX2" fmla="*/ 0 w 3464896"/>
              <a:gd name="connsiteY2" fmla="*/ 4074783 h 4074783"/>
              <a:gd name="connsiteX3" fmla="*/ 0 w 3464896"/>
              <a:gd name="connsiteY3" fmla="*/ 2076283 h 4074783"/>
              <a:gd name="connsiteX4" fmla="*/ 1684570 w 3464896"/>
              <a:gd name="connsiteY4" fmla="*/ 0 h 4074783"/>
              <a:gd name="connsiteX5" fmla="*/ 1708421 w 3464896"/>
              <a:gd name="connsiteY5" fmla="*/ 699355 h 4074783"/>
              <a:gd name="connsiteX6" fmla="*/ 699354 w 3464896"/>
              <a:gd name="connsiteY6" fmla="*/ 699354 h 4074783"/>
              <a:gd name="connsiteX7" fmla="*/ 699354 w 3464896"/>
              <a:gd name="connsiteY7" fmla="*/ 1859921 h 4074783"/>
              <a:gd name="connsiteX8" fmla="*/ 0 w 3464896"/>
              <a:gd name="connsiteY8" fmla="*/ 1859755 h 4074783"/>
              <a:gd name="connsiteX9" fmla="*/ 0 w 3464896"/>
              <a:gd name="connsiteY9" fmla="*/ 0 h 4074783"/>
              <a:gd name="connsiteX10" fmla="*/ 3464896 w 3464896"/>
              <a:gd name="connsiteY10" fmla="*/ 1 h 4074783"/>
              <a:gd name="connsiteX11" fmla="*/ 2870217 w 3464896"/>
              <a:gd name="connsiteY11" fmla="*/ 699354 h 4074783"/>
              <a:gd name="connsiteX12" fmla="*/ 1916884 w 3464896"/>
              <a:gd name="connsiteY12" fmla="*/ 699354 h 4074783"/>
              <a:gd name="connsiteX13" fmla="*/ 1893033 w 3464896"/>
              <a:gd name="connsiteY13" fmla="*/ 1 h 407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4896" h="4074783">
                <a:moveTo>
                  <a:pt x="699354" y="2076448"/>
                </a:moveTo>
                <a:lnTo>
                  <a:pt x="699354" y="3252330"/>
                </a:lnTo>
                <a:lnTo>
                  <a:pt x="0" y="4074783"/>
                </a:lnTo>
                <a:lnTo>
                  <a:pt x="0" y="2076283"/>
                </a:lnTo>
                <a:close/>
                <a:moveTo>
                  <a:pt x="1684570" y="0"/>
                </a:moveTo>
                <a:lnTo>
                  <a:pt x="1708421" y="699355"/>
                </a:lnTo>
                <a:lnTo>
                  <a:pt x="699354" y="699354"/>
                </a:lnTo>
                <a:lnTo>
                  <a:pt x="699354" y="1859921"/>
                </a:lnTo>
                <a:lnTo>
                  <a:pt x="0" y="1859755"/>
                </a:lnTo>
                <a:lnTo>
                  <a:pt x="0" y="0"/>
                </a:lnTo>
                <a:close/>
                <a:moveTo>
                  <a:pt x="3464896" y="1"/>
                </a:moveTo>
                <a:lnTo>
                  <a:pt x="2870217" y="699354"/>
                </a:lnTo>
                <a:lnTo>
                  <a:pt x="1916884" y="699354"/>
                </a:lnTo>
                <a:lnTo>
                  <a:pt x="1893033" y="1"/>
                </a:lnTo>
                <a:close/>
              </a:path>
            </a:pathLst>
          </a:cu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3081958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4655840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6240016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7824192" y="5347065"/>
            <a:ext cx="1589666" cy="1510935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7      (向天歌演示原创作品：www.TopPPT.cn)"/>
          <p:cNvSpPr/>
          <p:nvPr/>
        </p:nvSpPr>
        <p:spPr>
          <a:xfrm rot="8378861">
            <a:off x="-1185006" y="1517028"/>
            <a:ext cx="3976837" cy="3884935"/>
          </a:xfrm>
          <a:custGeom>
            <a:avLst/>
            <a:gdLst>
              <a:gd name="connsiteX0" fmla="*/ 699354 w 5683751"/>
              <a:gd name="connsiteY0" fmla="*/ 2660654 h 5347153"/>
              <a:gd name="connsiteX1" fmla="*/ 699354 w 5683751"/>
              <a:gd name="connsiteY1" fmla="*/ 4647799 h 5347153"/>
              <a:gd name="connsiteX2" fmla="*/ 2720656 w 5683751"/>
              <a:gd name="connsiteY2" fmla="*/ 4654875 h 5347153"/>
              <a:gd name="connsiteX3" fmla="*/ 2131993 w 5683751"/>
              <a:gd name="connsiteY3" fmla="*/ 5347153 h 5347153"/>
              <a:gd name="connsiteX4" fmla="*/ 0 w 5683751"/>
              <a:gd name="connsiteY4" fmla="*/ 5347153 h 5347153"/>
              <a:gd name="connsiteX5" fmla="*/ 0 w 5683751"/>
              <a:gd name="connsiteY5" fmla="*/ 2660489 h 5347153"/>
              <a:gd name="connsiteX6" fmla="*/ 2808800 w 5683751"/>
              <a:gd name="connsiteY6" fmla="*/ 0 h 5347153"/>
              <a:gd name="connsiteX7" fmla="*/ 2832652 w 5683751"/>
              <a:gd name="connsiteY7" fmla="*/ 699354 h 5347153"/>
              <a:gd name="connsiteX8" fmla="*/ 699354 w 5683751"/>
              <a:gd name="connsiteY8" fmla="*/ 699354 h 5347153"/>
              <a:gd name="connsiteX9" fmla="*/ 699354 w 5683751"/>
              <a:gd name="connsiteY9" fmla="*/ 2481295 h 5347153"/>
              <a:gd name="connsiteX10" fmla="*/ 0 w 5683751"/>
              <a:gd name="connsiteY10" fmla="*/ 2481130 h 5347153"/>
              <a:gd name="connsiteX11" fmla="*/ 0 w 5683751"/>
              <a:gd name="connsiteY11" fmla="*/ 0 h 5347153"/>
              <a:gd name="connsiteX12" fmla="*/ 4307551 w 5683751"/>
              <a:gd name="connsiteY12" fmla="*/ 0 h 5347153"/>
              <a:gd name="connsiteX13" fmla="*/ 5683751 w 5683751"/>
              <a:gd name="connsiteY13" fmla="*/ 1170220 h 5347153"/>
              <a:gd name="connsiteX14" fmla="*/ 5080222 w 5683751"/>
              <a:gd name="connsiteY14" fmla="*/ 1879981 h 5347153"/>
              <a:gd name="connsiteX15" fmla="*/ 5080546 w 5683751"/>
              <a:gd name="connsiteY15" fmla="*/ 1701265 h 5347153"/>
              <a:gd name="connsiteX16" fmla="*/ 5081521 w 5683751"/>
              <a:gd name="connsiteY16" fmla="*/ 699354 h 5347153"/>
              <a:gd name="connsiteX17" fmla="*/ 3041115 w 5683751"/>
              <a:gd name="connsiteY17" fmla="*/ 699354 h 5347153"/>
              <a:gd name="connsiteX18" fmla="*/ 3017264 w 5683751"/>
              <a:gd name="connsiteY18" fmla="*/ 0 h 534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3751" h="5347153">
                <a:moveTo>
                  <a:pt x="699354" y="2660654"/>
                </a:moveTo>
                <a:lnTo>
                  <a:pt x="699354" y="4647799"/>
                </a:lnTo>
                <a:lnTo>
                  <a:pt x="2720656" y="4654875"/>
                </a:lnTo>
                <a:lnTo>
                  <a:pt x="2131993" y="5347153"/>
                </a:lnTo>
                <a:lnTo>
                  <a:pt x="0" y="5347153"/>
                </a:lnTo>
                <a:lnTo>
                  <a:pt x="0" y="2660489"/>
                </a:lnTo>
                <a:close/>
                <a:moveTo>
                  <a:pt x="2808800" y="0"/>
                </a:moveTo>
                <a:lnTo>
                  <a:pt x="2832652" y="699354"/>
                </a:lnTo>
                <a:lnTo>
                  <a:pt x="699354" y="699354"/>
                </a:lnTo>
                <a:lnTo>
                  <a:pt x="699354" y="2481295"/>
                </a:lnTo>
                <a:lnTo>
                  <a:pt x="0" y="2481130"/>
                </a:lnTo>
                <a:lnTo>
                  <a:pt x="0" y="0"/>
                </a:lnTo>
                <a:close/>
                <a:moveTo>
                  <a:pt x="4307551" y="0"/>
                </a:moveTo>
                <a:lnTo>
                  <a:pt x="5683751" y="1170220"/>
                </a:lnTo>
                <a:lnTo>
                  <a:pt x="5080222" y="1879981"/>
                </a:lnTo>
                <a:lnTo>
                  <a:pt x="5080546" y="1701265"/>
                </a:lnTo>
                <a:cubicBezTo>
                  <a:pt x="5081157" y="1364859"/>
                  <a:pt x="5081625" y="1029670"/>
                  <a:pt x="5081521" y="699354"/>
                </a:cubicBezTo>
                <a:lnTo>
                  <a:pt x="3041115" y="699354"/>
                </a:lnTo>
                <a:lnTo>
                  <a:pt x="3017264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占位符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9164224">
            <a:off x="213722" y="3072049"/>
            <a:ext cx="2325458" cy="15266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359696" y="1700808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800" b="1" dirty="0" smtClean="0"/>
              <a:t>活</a:t>
            </a:r>
            <a:r>
              <a:rPr lang="zh-CN" altLang="zh-CN" sz="2800" b="1" dirty="0" smtClean="0"/>
              <a:t>动的开</a:t>
            </a:r>
            <a:r>
              <a:rPr lang="zh-CN" altLang="zh-CN" sz="2800" b="1" dirty="0" smtClean="0"/>
              <a:t>展</a:t>
            </a:r>
            <a:endParaRPr lang="en-US" altLang="zh-CN" sz="2800" b="1" dirty="0" smtClean="0"/>
          </a:p>
          <a:p>
            <a:endParaRPr lang="en-US" altLang="zh-CN" b="1" dirty="0" smtClean="0"/>
          </a:p>
          <a:p>
            <a:r>
              <a:rPr lang="en-US" altLang="zh-CN" sz="2400" b="1" dirty="0" smtClean="0"/>
              <a:t>a</a:t>
            </a:r>
            <a:r>
              <a:rPr lang="en-US" altLang="zh-CN" sz="2400" b="1" dirty="0" smtClean="0"/>
              <a:t>/</a:t>
            </a:r>
            <a:r>
              <a:rPr lang="zh-CN" altLang="zh-CN" sz="2400" dirty="0" smtClean="0"/>
              <a:t>每个月组织一次技术比赛（请教学部门配合），激发学员技术潜能；至少参加一次全校性质的技术大赛，突出团队力量；</a:t>
            </a:r>
          </a:p>
          <a:p>
            <a:r>
              <a:rPr lang="en-US" altLang="zh-CN" sz="2400" b="1" dirty="0" smtClean="0"/>
              <a:t>b/</a:t>
            </a:r>
            <a:r>
              <a:rPr lang="zh-CN" altLang="zh-CN" sz="2400" dirty="0" smtClean="0"/>
              <a:t>适当组织学生野外拓展活动，加强班级凝聚力；</a:t>
            </a:r>
          </a:p>
          <a:p>
            <a:r>
              <a:rPr lang="en-US" altLang="zh-CN" sz="2400" b="1" dirty="0" smtClean="0"/>
              <a:t>c/</a:t>
            </a:r>
            <a:r>
              <a:rPr lang="zh-CN" altLang="zh-CN" sz="2400" dirty="0" smtClean="0"/>
              <a:t>组织学生企业游学活动，参观企业，切身感受软件公司的工作氛围，加强学员对行业的认同；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400" y="0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2495600" y="1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079776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663952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7248128" y="0"/>
            <a:ext cx="1584176" cy="1556791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8      (向天歌演示原创作品：www.TopPPT.cn)"/>
          <p:cNvSpPr/>
          <p:nvPr/>
        </p:nvSpPr>
        <p:spPr>
          <a:xfrm rot="19177476">
            <a:off x="10713518" y="1410880"/>
            <a:ext cx="3244734" cy="3888658"/>
          </a:xfrm>
          <a:custGeom>
            <a:avLst/>
            <a:gdLst>
              <a:gd name="connsiteX0" fmla="*/ 699354 w 3464896"/>
              <a:gd name="connsiteY0" fmla="*/ 2076448 h 4074783"/>
              <a:gd name="connsiteX1" fmla="*/ 699354 w 3464896"/>
              <a:gd name="connsiteY1" fmla="*/ 3252330 h 4074783"/>
              <a:gd name="connsiteX2" fmla="*/ 0 w 3464896"/>
              <a:gd name="connsiteY2" fmla="*/ 4074783 h 4074783"/>
              <a:gd name="connsiteX3" fmla="*/ 0 w 3464896"/>
              <a:gd name="connsiteY3" fmla="*/ 2076283 h 4074783"/>
              <a:gd name="connsiteX4" fmla="*/ 1684570 w 3464896"/>
              <a:gd name="connsiteY4" fmla="*/ 0 h 4074783"/>
              <a:gd name="connsiteX5" fmla="*/ 1708421 w 3464896"/>
              <a:gd name="connsiteY5" fmla="*/ 699355 h 4074783"/>
              <a:gd name="connsiteX6" fmla="*/ 699354 w 3464896"/>
              <a:gd name="connsiteY6" fmla="*/ 699354 h 4074783"/>
              <a:gd name="connsiteX7" fmla="*/ 699354 w 3464896"/>
              <a:gd name="connsiteY7" fmla="*/ 1859921 h 4074783"/>
              <a:gd name="connsiteX8" fmla="*/ 0 w 3464896"/>
              <a:gd name="connsiteY8" fmla="*/ 1859755 h 4074783"/>
              <a:gd name="connsiteX9" fmla="*/ 0 w 3464896"/>
              <a:gd name="connsiteY9" fmla="*/ 0 h 4074783"/>
              <a:gd name="connsiteX10" fmla="*/ 3464896 w 3464896"/>
              <a:gd name="connsiteY10" fmla="*/ 1 h 4074783"/>
              <a:gd name="connsiteX11" fmla="*/ 2870217 w 3464896"/>
              <a:gd name="connsiteY11" fmla="*/ 699354 h 4074783"/>
              <a:gd name="connsiteX12" fmla="*/ 1916884 w 3464896"/>
              <a:gd name="connsiteY12" fmla="*/ 699354 h 4074783"/>
              <a:gd name="connsiteX13" fmla="*/ 1893033 w 3464896"/>
              <a:gd name="connsiteY13" fmla="*/ 1 h 407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4896" h="4074783">
                <a:moveTo>
                  <a:pt x="699354" y="2076448"/>
                </a:moveTo>
                <a:lnTo>
                  <a:pt x="699354" y="3252330"/>
                </a:lnTo>
                <a:lnTo>
                  <a:pt x="0" y="4074783"/>
                </a:lnTo>
                <a:lnTo>
                  <a:pt x="0" y="2076283"/>
                </a:lnTo>
                <a:close/>
                <a:moveTo>
                  <a:pt x="1684570" y="0"/>
                </a:moveTo>
                <a:lnTo>
                  <a:pt x="1708421" y="699355"/>
                </a:lnTo>
                <a:lnTo>
                  <a:pt x="699354" y="699354"/>
                </a:lnTo>
                <a:lnTo>
                  <a:pt x="699354" y="1859921"/>
                </a:lnTo>
                <a:lnTo>
                  <a:pt x="0" y="1859755"/>
                </a:lnTo>
                <a:lnTo>
                  <a:pt x="0" y="0"/>
                </a:lnTo>
                <a:close/>
                <a:moveTo>
                  <a:pt x="3464896" y="1"/>
                </a:moveTo>
                <a:lnTo>
                  <a:pt x="2870217" y="699354"/>
                </a:lnTo>
                <a:lnTo>
                  <a:pt x="1916884" y="699354"/>
                </a:lnTo>
                <a:lnTo>
                  <a:pt x="1893033" y="1"/>
                </a:lnTo>
                <a:close/>
              </a:path>
            </a:pathLst>
          </a:custGeom>
          <a:solidFill>
            <a:srgbClr val="2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Freeform 37      (向天歌演示原创作品：www.TopPPT.cn)"/>
          <p:cNvSpPr/>
          <p:nvPr/>
        </p:nvSpPr>
        <p:spPr>
          <a:xfrm rot="8378861">
            <a:off x="-1185006" y="1517028"/>
            <a:ext cx="3976837" cy="3884935"/>
          </a:xfrm>
          <a:custGeom>
            <a:avLst/>
            <a:gdLst>
              <a:gd name="connsiteX0" fmla="*/ 699354 w 5683751"/>
              <a:gd name="connsiteY0" fmla="*/ 2660654 h 5347153"/>
              <a:gd name="connsiteX1" fmla="*/ 699354 w 5683751"/>
              <a:gd name="connsiteY1" fmla="*/ 4647799 h 5347153"/>
              <a:gd name="connsiteX2" fmla="*/ 2720656 w 5683751"/>
              <a:gd name="connsiteY2" fmla="*/ 4654875 h 5347153"/>
              <a:gd name="connsiteX3" fmla="*/ 2131993 w 5683751"/>
              <a:gd name="connsiteY3" fmla="*/ 5347153 h 5347153"/>
              <a:gd name="connsiteX4" fmla="*/ 0 w 5683751"/>
              <a:gd name="connsiteY4" fmla="*/ 5347153 h 5347153"/>
              <a:gd name="connsiteX5" fmla="*/ 0 w 5683751"/>
              <a:gd name="connsiteY5" fmla="*/ 2660489 h 5347153"/>
              <a:gd name="connsiteX6" fmla="*/ 2808800 w 5683751"/>
              <a:gd name="connsiteY6" fmla="*/ 0 h 5347153"/>
              <a:gd name="connsiteX7" fmla="*/ 2832652 w 5683751"/>
              <a:gd name="connsiteY7" fmla="*/ 699354 h 5347153"/>
              <a:gd name="connsiteX8" fmla="*/ 699354 w 5683751"/>
              <a:gd name="connsiteY8" fmla="*/ 699354 h 5347153"/>
              <a:gd name="connsiteX9" fmla="*/ 699354 w 5683751"/>
              <a:gd name="connsiteY9" fmla="*/ 2481295 h 5347153"/>
              <a:gd name="connsiteX10" fmla="*/ 0 w 5683751"/>
              <a:gd name="connsiteY10" fmla="*/ 2481130 h 5347153"/>
              <a:gd name="connsiteX11" fmla="*/ 0 w 5683751"/>
              <a:gd name="connsiteY11" fmla="*/ 0 h 5347153"/>
              <a:gd name="connsiteX12" fmla="*/ 4307551 w 5683751"/>
              <a:gd name="connsiteY12" fmla="*/ 0 h 5347153"/>
              <a:gd name="connsiteX13" fmla="*/ 5683751 w 5683751"/>
              <a:gd name="connsiteY13" fmla="*/ 1170220 h 5347153"/>
              <a:gd name="connsiteX14" fmla="*/ 5080222 w 5683751"/>
              <a:gd name="connsiteY14" fmla="*/ 1879981 h 5347153"/>
              <a:gd name="connsiteX15" fmla="*/ 5080546 w 5683751"/>
              <a:gd name="connsiteY15" fmla="*/ 1701265 h 5347153"/>
              <a:gd name="connsiteX16" fmla="*/ 5081521 w 5683751"/>
              <a:gd name="connsiteY16" fmla="*/ 699354 h 5347153"/>
              <a:gd name="connsiteX17" fmla="*/ 3041115 w 5683751"/>
              <a:gd name="connsiteY17" fmla="*/ 699354 h 5347153"/>
              <a:gd name="connsiteX18" fmla="*/ 3017264 w 5683751"/>
              <a:gd name="connsiteY18" fmla="*/ 0 h 534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3751" h="5347153">
                <a:moveTo>
                  <a:pt x="699354" y="2660654"/>
                </a:moveTo>
                <a:lnTo>
                  <a:pt x="699354" y="4647799"/>
                </a:lnTo>
                <a:lnTo>
                  <a:pt x="2720656" y="4654875"/>
                </a:lnTo>
                <a:lnTo>
                  <a:pt x="2131993" y="5347153"/>
                </a:lnTo>
                <a:lnTo>
                  <a:pt x="0" y="5347153"/>
                </a:lnTo>
                <a:lnTo>
                  <a:pt x="0" y="2660489"/>
                </a:lnTo>
                <a:close/>
                <a:moveTo>
                  <a:pt x="2808800" y="0"/>
                </a:moveTo>
                <a:lnTo>
                  <a:pt x="2832652" y="699354"/>
                </a:lnTo>
                <a:lnTo>
                  <a:pt x="699354" y="699354"/>
                </a:lnTo>
                <a:lnTo>
                  <a:pt x="699354" y="2481295"/>
                </a:lnTo>
                <a:lnTo>
                  <a:pt x="0" y="2481130"/>
                </a:lnTo>
                <a:lnTo>
                  <a:pt x="0" y="0"/>
                </a:lnTo>
                <a:close/>
                <a:moveTo>
                  <a:pt x="4307551" y="0"/>
                </a:moveTo>
                <a:lnTo>
                  <a:pt x="5683751" y="1170220"/>
                </a:lnTo>
                <a:lnTo>
                  <a:pt x="5080222" y="1879981"/>
                </a:lnTo>
                <a:lnTo>
                  <a:pt x="5080546" y="1701265"/>
                </a:lnTo>
                <a:cubicBezTo>
                  <a:pt x="5081157" y="1364859"/>
                  <a:pt x="5081625" y="1029670"/>
                  <a:pt x="5081521" y="699354"/>
                </a:cubicBezTo>
                <a:lnTo>
                  <a:pt x="3041115" y="699354"/>
                </a:lnTo>
                <a:lnTo>
                  <a:pt x="3017264" y="0"/>
                </a:lnTo>
                <a:close/>
              </a:path>
            </a:pathLst>
          </a:cu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占位符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9164224">
            <a:off x="213722" y="3072049"/>
            <a:ext cx="2325458" cy="1526674"/>
          </a:xfrm>
          <a:prstGeom prst="rect">
            <a:avLst/>
          </a:prstGeom>
        </p:spPr>
      </p:pic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3359696" y="1556792"/>
            <a:ext cx="6408712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98438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S3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后期升学的工作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98438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a/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给家长打升学电话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家长升学访谈电话百分之百覆盖，主要反映学生目前学习情况和生活上的变化，最后再提醒家长进行升学费用准备，家庭情况特殊的学生申请贷款工作。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b/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在班上了解学生升学意向，对于学习丧失学习信心的学生，跟技术老师一起去稳定学生，给学生做好思想开导工作。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c/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特殊学生的处理，重修生：重修费的缴纳，班级安排，资料交接。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d/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缴费时间必须在规定的升学时间内把费用交齐，可通过支付宝，微信，银行卡转账，现金缴费等方式。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e/S4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升学交接工作（学生档案，学生访谈记录，家长访谈记录，学生成绩记录）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3392" y="1196752"/>
            <a:ext cx="10058400" cy="56612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55640" y="548680"/>
            <a:ext cx="4752528" cy="52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班主任的工作和生活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学习加班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9456" y="908720"/>
            <a:ext cx="9552384" cy="59492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76911" y="207690"/>
            <a:ext cx="338670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班主任的工作和生活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36712"/>
            <a:ext cx="5207000" cy="6021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0056" y="836712"/>
            <a:ext cx="5591944" cy="60212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67808" y="260648"/>
            <a:ext cx="2969083" cy="527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班主任的工作和生活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      (向天歌演示原创作品：www.TopPPT.cn)"/>
          <p:cNvSpPr/>
          <p:nvPr/>
        </p:nvSpPr>
        <p:spPr>
          <a:xfrm>
            <a:off x="0" y="26035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      (向天歌演示原创作品：www.TopPPT.cn)"/>
          <p:cNvSpPr/>
          <p:nvPr/>
        </p:nvSpPr>
        <p:spPr>
          <a:xfrm>
            <a:off x="479425" y="26035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      (向天歌演示原创作品：www.TopPPT.cn)"/>
          <p:cNvSpPr/>
          <p:nvPr/>
        </p:nvSpPr>
        <p:spPr>
          <a:xfrm>
            <a:off x="615950" y="46355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9" name="TextBox 6      (向天歌演示原创作品：www.TopPPT.cn)"/>
          <p:cNvSpPr txBox="1"/>
          <p:nvPr/>
        </p:nvSpPr>
        <p:spPr>
          <a:xfrm>
            <a:off x="681038" y="304800"/>
            <a:ext cx="877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6150" name="Picture 15      (向天歌演示原创作品：www.TopPPT.cn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424" y="1412776"/>
            <a:ext cx="6024562" cy="425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Rectangle 16      (向天歌演示原创作品：www.TopPPT.cn)"/>
          <p:cNvSpPr/>
          <p:nvPr/>
        </p:nvSpPr>
        <p:spPr>
          <a:xfrm>
            <a:off x="8040216" y="1628775"/>
            <a:ext cx="3007196" cy="792163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Rectangle 17      (向天歌演示原创作品：www.TopPPT.cn)"/>
          <p:cNvSpPr/>
          <p:nvPr/>
        </p:nvSpPr>
        <p:spPr>
          <a:xfrm>
            <a:off x="8040216" y="2636912"/>
            <a:ext cx="3013075" cy="75692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9      (向天歌演示原创作品：www.TopPPT.cn)"/>
          <p:cNvSpPr/>
          <p:nvPr/>
        </p:nvSpPr>
        <p:spPr>
          <a:xfrm>
            <a:off x="8040216" y="3573016"/>
            <a:ext cx="3013710" cy="78168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10      (向天歌演示原创作品：www.TopPPT.cn)"/>
          <p:cNvSpPr/>
          <p:nvPr/>
        </p:nvSpPr>
        <p:spPr>
          <a:xfrm>
            <a:off x="8040216" y="4509120"/>
            <a:ext cx="3024336" cy="74358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61" name="TextBox 21      (向天歌演示原创作品：www.TopPPT.cn)"/>
          <p:cNvSpPr txBox="1"/>
          <p:nvPr/>
        </p:nvSpPr>
        <p:spPr>
          <a:xfrm>
            <a:off x="8472264" y="1844824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部门主任简介</a:t>
            </a:r>
          </a:p>
        </p:txBody>
      </p:sp>
      <p:grpSp>
        <p:nvGrpSpPr>
          <p:cNvPr id="37" name="Group 36      (向天歌演示原创作品：www.TopPPT.cn)"/>
          <p:cNvGrpSpPr/>
          <p:nvPr/>
        </p:nvGrpSpPr>
        <p:grpSpPr>
          <a:xfrm>
            <a:off x="7383848" y="1926952"/>
            <a:ext cx="409549" cy="273035"/>
            <a:chOff x="4296048" y="568056"/>
            <a:chExt cx="204787" cy="136526"/>
          </a:xfrm>
          <a:solidFill>
            <a:srgbClr val="21A3D0"/>
          </a:solidFill>
        </p:grpSpPr>
        <p:sp>
          <p:nvSpPr>
            <p:cNvPr id="27" name="Freeform 352      (向天歌演示原创作品：www.TopPPT.cn)"/>
            <p:cNvSpPr/>
            <p:nvPr/>
          </p:nvSpPr>
          <p:spPr bwMode="auto">
            <a:xfrm>
              <a:off x="4432573" y="575994"/>
              <a:ext cx="68262" cy="120650"/>
            </a:xfrm>
            <a:custGeom>
              <a:avLst/>
              <a:gdLst>
                <a:gd name="T0" fmla="*/ 94 w 95"/>
                <a:gd name="T1" fmla="*/ 171 h 171"/>
                <a:gd name="T2" fmla="*/ 95 w 95"/>
                <a:gd name="T3" fmla="*/ 166 h 171"/>
                <a:gd name="T4" fmla="*/ 95 w 95"/>
                <a:gd name="T5" fmla="*/ 6 h 171"/>
                <a:gd name="T6" fmla="*/ 94 w 95"/>
                <a:gd name="T7" fmla="*/ 0 h 171"/>
                <a:gd name="T8" fmla="*/ 0 w 95"/>
                <a:gd name="T9" fmla="*/ 81 h 171"/>
                <a:gd name="T10" fmla="*/ 94 w 95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94" y="171"/>
                  </a:moveTo>
                  <a:cubicBezTo>
                    <a:pt x="95" y="170"/>
                    <a:pt x="95" y="168"/>
                    <a:pt x="95" y="16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4"/>
                    <a:pt x="95" y="2"/>
                    <a:pt x="94" y="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9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53      (向天歌演示原创作品：www.TopPPT.cn)"/>
            <p:cNvSpPr/>
            <p:nvPr/>
          </p:nvSpPr>
          <p:spPr bwMode="auto">
            <a:xfrm>
              <a:off x="4305573" y="568056"/>
              <a:ext cx="185737" cy="77788"/>
            </a:xfrm>
            <a:custGeom>
              <a:avLst/>
              <a:gdLst>
                <a:gd name="T0" fmla="*/ 132 w 264"/>
                <a:gd name="T1" fmla="*/ 112 h 112"/>
                <a:gd name="T2" fmla="*/ 156 w 264"/>
                <a:gd name="T3" fmla="*/ 92 h 112"/>
                <a:gd name="T4" fmla="*/ 169 w 264"/>
                <a:gd name="T5" fmla="*/ 82 h 112"/>
                <a:gd name="T6" fmla="*/ 264 w 264"/>
                <a:gd name="T7" fmla="*/ 1 h 112"/>
                <a:gd name="T8" fmla="*/ 259 w 264"/>
                <a:gd name="T9" fmla="*/ 0 h 112"/>
                <a:gd name="T10" fmla="*/ 5 w 264"/>
                <a:gd name="T11" fmla="*/ 0 h 112"/>
                <a:gd name="T12" fmla="*/ 0 w 264"/>
                <a:gd name="T13" fmla="*/ 1 h 112"/>
                <a:gd name="T14" fmla="*/ 94 w 264"/>
                <a:gd name="T15" fmla="*/ 82 h 112"/>
                <a:gd name="T16" fmla="*/ 107 w 264"/>
                <a:gd name="T17" fmla="*/ 92 h 112"/>
                <a:gd name="T18" fmla="*/ 132 w 264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12">
                  <a:moveTo>
                    <a:pt x="132" y="112"/>
                  </a:moveTo>
                  <a:cubicBezTo>
                    <a:pt x="156" y="92"/>
                    <a:pt x="156" y="92"/>
                    <a:pt x="156" y="92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62" y="1"/>
                    <a:pt x="260" y="0"/>
                    <a:pt x="25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107" y="92"/>
                    <a:pt x="107" y="92"/>
                    <a:pt x="107" y="92"/>
                  </a:cubicBezTo>
                  <a:lnTo>
                    <a:pt x="13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354      (向天歌演示原创作品：www.TopPPT.cn)"/>
            <p:cNvSpPr/>
            <p:nvPr/>
          </p:nvSpPr>
          <p:spPr bwMode="auto">
            <a:xfrm>
              <a:off x="4305573" y="639494"/>
              <a:ext cx="185737" cy="65088"/>
            </a:xfrm>
            <a:custGeom>
              <a:avLst/>
              <a:gdLst>
                <a:gd name="T0" fmla="*/ 259 w 263"/>
                <a:gd name="T1" fmla="*/ 92 h 92"/>
                <a:gd name="T2" fmla="*/ 263 w 263"/>
                <a:gd name="T3" fmla="*/ 91 h 92"/>
                <a:gd name="T4" fmla="*/ 168 w 263"/>
                <a:gd name="T5" fmla="*/ 0 h 92"/>
                <a:gd name="T6" fmla="*/ 132 w 263"/>
                <a:gd name="T7" fmla="*/ 30 h 92"/>
                <a:gd name="T8" fmla="*/ 95 w 263"/>
                <a:gd name="T9" fmla="*/ 0 h 92"/>
                <a:gd name="T10" fmla="*/ 0 w 263"/>
                <a:gd name="T11" fmla="*/ 91 h 92"/>
                <a:gd name="T12" fmla="*/ 5 w 263"/>
                <a:gd name="T13" fmla="*/ 92 h 92"/>
                <a:gd name="T14" fmla="*/ 259 w 26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92">
                  <a:moveTo>
                    <a:pt x="259" y="92"/>
                  </a:moveTo>
                  <a:cubicBezTo>
                    <a:pt x="260" y="92"/>
                    <a:pt x="262" y="92"/>
                    <a:pt x="263" y="9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" y="92"/>
                    <a:pt x="3" y="92"/>
                    <a:pt x="5" y="92"/>
                  </a:cubicBezTo>
                  <a:lnTo>
                    <a:pt x="25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355      (向天歌演示原创作品：www.TopPPT.cn)"/>
            <p:cNvSpPr/>
            <p:nvPr/>
          </p:nvSpPr>
          <p:spPr bwMode="auto">
            <a:xfrm>
              <a:off x="4296048" y="575994"/>
              <a:ext cx="66675" cy="120650"/>
            </a:xfrm>
            <a:custGeom>
              <a:avLst/>
              <a:gdLst>
                <a:gd name="T0" fmla="*/ 1 w 95"/>
                <a:gd name="T1" fmla="*/ 0 h 171"/>
                <a:gd name="T2" fmla="*/ 0 w 95"/>
                <a:gd name="T3" fmla="*/ 6 h 171"/>
                <a:gd name="T4" fmla="*/ 0 w 95"/>
                <a:gd name="T5" fmla="*/ 166 h 171"/>
                <a:gd name="T6" fmla="*/ 1 w 95"/>
                <a:gd name="T7" fmla="*/ 171 h 171"/>
                <a:gd name="T8" fmla="*/ 95 w 95"/>
                <a:gd name="T9" fmla="*/ 81 h 171"/>
                <a:gd name="T10" fmla="*/ 1 w 95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8"/>
                    <a:pt x="1" y="170"/>
                    <a:pt x="1" y="171"/>
                  </a:cubicBezTo>
                  <a:cubicBezTo>
                    <a:pt x="95" y="81"/>
                    <a:pt x="95" y="81"/>
                    <a:pt x="95" y="8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6" name="Group 35      (向天歌演示原创作品：www.TopPPT.cn)"/>
          <p:cNvGrpSpPr/>
          <p:nvPr/>
        </p:nvGrpSpPr>
        <p:grpSpPr>
          <a:xfrm>
            <a:off x="7392144" y="3717032"/>
            <a:ext cx="366390" cy="442437"/>
            <a:chOff x="4721498" y="533131"/>
            <a:chExt cx="168274" cy="203201"/>
          </a:xfrm>
          <a:solidFill>
            <a:srgbClr val="21A3D0"/>
          </a:solidFill>
        </p:grpSpPr>
        <p:sp>
          <p:nvSpPr>
            <p:cNvPr id="31" name="Freeform 356      (向天歌演示原创作品：www.TopPPT.cn)"/>
            <p:cNvSpPr/>
            <p:nvPr/>
          </p:nvSpPr>
          <p:spPr bwMode="auto">
            <a:xfrm>
              <a:off x="4834210" y="629969"/>
              <a:ext cx="55562" cy="100013"/>
            </a:xfrm>
            <a:custGeom>
              <a:avLst/>
              <a:gdLst>
                <a:gd name="T0" fmla="*/ 77 w 78"/>
                <a:gd name="T1" fmla="*/ 0 h 141"/>
                <a:gd name="T2" fmla="*/ 0 w 78"/>
                <a:gd name="T3" fmla="*/ 67 h 141"/>
                <a:gd name="T4" fmla="*/ 77 w 78"/>
                <a:gd name="T5" fmla="*/ 141 h 141"/>
                <a:gd name="T6" fmla="*/ 78 w 78"/>
                <a:gd name="T7" fmla="*/ 137 h 141"/>
                <a:gd name="T8" fmla="*/ 78 w 78"/>
                <a:gd name="T9" fmla="*/ 5 h 141"/>
                <a:gd name="T10" fmla="*/ 77 w 78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41">
                  <a:moveTo>
                    <a:pt x="77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0"/>
                    <a:pt x="78" y="138"/>
                    <a:pt x="78" y="13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3"/>
                    <a:pt x="78" y="2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57      (向天歌演示原创作品：www.TopPPT.cn)"/>
            <p:cNvSpPr/>
            <p:nvPr/>
          </p:nvSpPr>
          <p:spPr bwMode="auto">
            <a:xfrm>
              <a:off x="4727848" y="623619"/>
              <a:ext cx="153987" cy="65088"/>
            </a:xfrm>
            <a:custGeom>
              <a:avLst/>
              <a:gdLst>
                <a:gd name="T0" fmla="*/ 89 w 218"/>
                <a:gd name="T1" fmla="*/ 76 h 93"/>
                <a:gd name="T2" fmla="*/ 109 w 218"/>
                <a:gd name="T3" fmla="*/ 93 h 93"/>
                <a:gd name="T4" fmla="*/ 130 w 218"/>
                <a:gd name="T5" fmla="*/ 76 h 93"/>
                <a:gd name="T6" fmla="*/ 140 w 218"/>
                <a:gd name="T7" fmla="*/ 68 h 93"/>
                <a:gd name="T8" fmla="*/ 218 w 218"/>
                <a:gd name="T9" fmla="*/ 1 h 93"/>
                <a:gd name="T10" fmla="*/ 214 w 218"/>
                <a:gd name="T11" fmla="*/ 0 h 93"/>
                <a:gd name="T12" fmla="*/ 157 w 218"/>
                <a:gd name="T13" fmla="*/ 0 h 93"/>
                <a:gd name="T14" fmla="*/ 127 w 218"/>
                <a:gd name="T15" fmla="*/ 36 h 93"/>
                <a:gd name="T16" fmla="*/ 109 w 218"/>
                <a:gd name="T17" fmla="*/ 45 h 93"/>
                <a:gd name="T18" fmla="*/ 92 w 218"/>
                <a:gd name="T19" fmla="*/ 36 h 93"/>
                <a:gd name="T20" fmla="*/ 61 w 218"/>
                <a:gd name="T21" fmla="*/ 0 h 93"/>
                <a:gd name="T22" fmla="*/ 4 w 218"/>
                <a:gd name="T23" fmla="*/ 0 h 93"/>
                <a:gd name="T24" fmla="*/ 0 w 218"/>
                <a:gd name="T25" fmla="*/ 1 h 93"/>
                <a:gd name="T26" fmla="*/ 78 w 218"/>
                <a:gd name="T27" fmla="*/ 68 h 93"/>
                <a:gd name="T28" fmla="*/ 89 w 218"/>
                <a:gd name="T29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93">
                  <a:moveTo>
                    <a:pt x="89" y="76"/>
                  </a:moveTo>
                  <a:cubicBezTo>
                    <a:pt x="109" y="93"/>
                    <a:pt x="109" y="93"/>
                    <a:pt x="109" y="93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1"/>
                    <a:pt x="215" y="0"/>
                    <a:pt x="21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3" y="42"/>
                    <a:pt x="116" y="45"/>
                    <a:pt x="109" y="45"/>
                  </a:cubicBezTo>
                  <a:cubicBezTo>
                    <a:pt x="103" y="45"/>
                    <a:pt x="96" y="42"/>
                    <a:pt x="92" y="36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78" y="68"/>
                    <a:pt x="78" y="68"/>
                    <a:pt x="78" y="68"/>
                  </a:cubicBezTo>
                  <a:lnTo>
                    <a:pt x="8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58      (向天歌演示原创作品：www.TopPPT.cn)"/>
            <p:cNvSpPr/>
            <p:nvPr/>
          </p:nvSpPr>
          <p:spPr bwMode="auto">
            <a:xfrm>
              <a:off x="4727848" y="683944"/>
              <a:ext cx="153987" cy="52388"/>
            </a:xfrm>
            <a:custGeom>
              <a:avLst/>
              <a:gdLst>
                <a:gd name="T0" fmla="*/ 109 w 218"/>
                <a:gd name="T1" fmla="*/ 25 h 76"/>
                <a:gd name="T2" fmla="*/ 79 w 218"/>
                <a:gd name="T3" fmla="*/ 0 h 76"/>
                <a:gd name="T4" fmla="*/ 0 w 218"/>
                <a:gd name="T5" fmla="*/ 76 h 76"/>
                <a:gd name="T6" fmla="*/ 4 w 218"/>
                <a:gd name="T7" fmla="*/ 76 h 76"/>
                <a:gd name="T8" fmla="*/ 214 w 218"/>
                <a:gd name="T9" fmla="*/ 76 h 76"/>
                <a:gd name="T10" fmla="*/ 218 w 218"/>
                <a:gd name="T11" fmla="*/ 76 h 76"/>
                <a:gd name="T12" fmla="*/ 139 w 218"/>
                <a:gd name="T13" fmla="*/ 0 h 76"/>
                <a:gd name="T14" fmla="*/ 109 w 218"/>
                <a:gd name="T15" fmla="*/ 2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76">
                  <a:moveTo>
                    <a:pt x="109" y="25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6"/>
                    <a:pt x="4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5" y="76"/>
                    <a:pt x="217" y="76"/>
                    <a:pt x="218" y="76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10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59      (向天歌演示原创作品：www.TopPPT.cn)"/>
            <p:cNvSpPr/>
            <p:nvPr/>
          </p:nvSpPr>
          <p:spPr bwMode="auto">
            <a:xfrm>
              <a:off x="4721498" y="629969"/>
              <a:ext cx="53975" cy="100013"/>
            </a:xfrm>
            <a:custGeom>
              <a:avLst/>
              <a:gdLst>
                <a:gd name="T0" fmla="*/ 1 w 78"/>
                <a:gd name="T1" fmla="*/ 0 h 141"/>
                <a:gd name="T2" fmla="*/ 0 w 78"/>
                <a:gd name="T3" fmla="*/ 5 h 141"/>
                <a:gd name="T4" fmla="*/ 0 w 78"/>
                <a:gd name="T5" fmla="*/ 137 h 141"/>
                <a:gd name="T6" fmla="*/ 1 w 78"/>
                <a:gd name="T7" fmla="*/ 141 h 141"/>
                <a:gd name="T8" fmla="*/ 78 w 78"/>
                <a:gd name="T9" fmla="*/ 67 h 141"/>
                <a:gd name="T10" fmla="*/ 1 w 78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41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40"/>
                    <a:pt x="1" y="141"/>
                  </a:cubicBezTo>
                  <a:cubicBezTo>
                    <a:pt x="78" y="67"/>
                    <a:pt x="78" y="67"/>
                    <a:pt x="78" y="67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60      (向天歌演示原创作品：www.TopPPT.cn)"/>
            <p:cNvSpPr/>
            <p:nvPr/>
          </p:nvSpPr>
          <p:spPr bwMode="auto">
            <a:xfrm>
              <a:off x="4756423" y="533131"/>
              <a:ext cx="98425" cy="112713"/>
            </a:xfrm>
            <a:custGeom>
              <a:avLst/>
              <a:gdLst>
                <a:gd name="T0" fmla="*/ 62 w 139"/>
                <a:gd name="T1" fmla="*/ 155 h 159"/>
                <a:gd name="T2" fmla="*/ 69 w 139"/>
                <a:gd name="T3" fmla="*/ 159 h 159"/>
                <a:gd name="T4" fmla="*/ 77 w 139"/>
                <a:gd name="T5" fmla="*/ 155 h 159"/>
                <a:gd name="T6" fmla="*/ 135 w 139"/>
                <a:gd name="T7" fmla="*/ 86 h 159"/>
                <a:gd name="T8" fmla="*/ 130 w 139"/>
                <a:gd name="T9" fmla="*/ 77 h 159"/>
                <a:gd name="T10" fmla="*/ 100 w 139"/>
                <a:gd name="T11" fmla="*/ 77 h 159"/>
                <a:gd name="T12" fmla="*/ 88 w 139"/>
                <a:gd name="T13" fmla="*/ 77 h 159"/>
                <a:gd name="T14" fmla="*/ 88 w 139"/>
                <a:gd name="T15" fmla="*/ 12 h 159"/>
                <a:gd name="T16" fmla="*/ 76 w 139"/>
                <a:gd name="T17" fmla="*/ 0 h 159"/>
                <a:gd name="T18" fmla="*/ 62 w 139"/>
                <a:gd name="T19" fmla="*/ 0 h 159"/>
                <a:gd name="T20" fmla="*/ 51 w 139"/>
                <a:gd name="T21" fmla="*/ 12 h 159"/>
                <a:gd name="T22" fmla="*/ 51 w 139"/>
                <a:gd name="T23" fmla="*/ 77 h 159"/>
                <a:gd name="T24" fmla="*/ 39 w 139"/>
                <a:gd name="T25" fmla="*/ 77 h 159"/>
                <a:gd name="T26" fmla="*/ 8 w 139"/>
                <a:gd name="T27" fmla="*/ 77 h 159"/>
                <a:gd name="T28" fmla="*/ 4 w 139"/>
                <a:gd name="T29" fmla="*/ 86 h 159"/>
                <a:gd name="T30" fmla="*/ 62 w 139"/>
                <a:gd name="T31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59">
                  <a:moveTo>
                    <a:pt x="62" y="155"/>
                  </a:moveTo>
                  <a:cubicBezTo>
                    <a:pt x="64" y="157"/>
                    <a:pt x="67" y="159"/>
                    <a:pt x="69" y="159"/>
                  </a:cubicBezTo>
                  <a:cubicBezTo>
                    <a:pt x="72" y="159"/>
                    <a:pt x="75" y="157"/>
                    <a:pt x="77" y="15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9" y="81"/>
                    <a:pt x="137" y="77"/>
                    <a:pt x="130" y="77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7" y="77"/>
                    <a:pt x="93" y="77"/>
                    <a:pt x="88" y="77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6" y="0"/>
                    <a:pt x="51" y="5"/>
                    <a:pt x="51" y="12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6" y="77"/>
                    <a:pt x="42" y="77"/>
                    <a:pt x="39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2" y="77"/>
                    <a:pt x="0" y="81"/>
                    <a:pt x="4" y="86"/>
                  </a:cubicBezTo>
                  <a:lnTo>
                    <a:pt x="62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67" name="TextBox 42      (向天歌演示原创作品：www.TopPPT.cn)"/>
          <p:cNvSpPr txBox="1"/>
          <p:nvPr/>
        </p:nvSpPr>
        <p:spPr>
          <a:xfrm>
            <a:off x="8544272" y="3717032"/>
            <a:ext cx="29083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8" name="TextBox 43      (向天歌演示原创作品：www.TopPPT.cn)"/>
          <p:cNvSpPr txBox="1"/>
          <p:nvPr/>
        </p:nvSpPr>
        <p:spPr>
          <a:xfrm>
            <a:off x="7968208" y="4653136"/>
            <a:ext cx="3225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专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70" name="TextBox 45      (向天歌演示原创作品：www.TopPPT.cn)"/>
          <p:cNvSpPr txBox="1"/>
          <p:nvPr/>
        </p:nvSpPr>
        <p:spPr>
          <a:xfrm>
            <a:off x="8544272" y="2780928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</a:p>
        </p:txBody>
      </p:sp>
      <p:grpSp>
        <p:nvGrpSpPr>
          <p:cNvPr id="7" name="Group 40      (向天歌演示原创作品：www.TopPPT.cn)"/>
          <p:cNvGrpSpPr/>
          <p:nvPr/>
        </p:nvGrpSpPr>
        <p:grpSpPr>
          <a:xfrm>
            <a:off x="7464152" y="2852936"/>
            <a:ext cx="316785" cy="385521"/>
            <a:chOff x="8985250" y="6772276"/>
            <a:chExt cx="168275" cy="204787"/>
          </a:xfrm>
          <a:solidFill>
            <a:srgbClr val="21A3D0"/>
          </a:solidFill>
        </p:grpSpPr>
        <p:sp>
          <p:nvSpPr>
            <p:cNvPr id="8" name="Freeform 599      (向天歌演示原创作品：www.TopPPT.cn)"/>
            <p:cNvSpPr/>
            <p:nvPr/>
          </p:nvSpPr>
          <p:spPr bwMode="auto">
            <a:xfrm>
              <a:off x="9017000" y="6772276"/>
              <a:ext cx="136525" cy="131763"/>
            </a:xfrm>
            <a:custGeom>
              <a:avLst/>
              <a:gdLst>
                <a:gd name="T0" fmla="*/ 185 w 192"/>
                <a:gd name="T1" fmla="*/ 46 h 187"/>
                <a:gd name="T2" fmla="*/ 120 w 192"/>
                <a:gd name="T3" fmla="*/ 50 h 187"/>
                <a:gd name="T4" fmla="*/ 116 w 192"/>
                <a:gd name="T5" fmla="*/ 22 h 187"/>
                <a:gd name="T6" fmla="*/ 0 w 192"/>
                <a:gd name="T7" fmla="*/ 32 h 187"/>
                <a:gd name="T8" fmla="*/ 0 w 192"/>
                <a:gd name="T9" fmla="*/ 165 h 187"/>
                <a:gd name="T10" fmla="*/ 21 w 192"/>
                <a:gd name="T11" fmla="*/ 165 h 187"/>
                <a:gd name="T12" fmla="*/ 98 w 192"/>
                <a:gd name="T13" fmla="*/ 164 h 187"/>
                <a:gd name="T14" fmla="*/ 182 w 192"/>
                <a:gd name="T15" fmla="*/ 168 h 187"/>
                <a:gd name="T16" fmla="*/ 184 w 192"/>
                <a:gd name="T17" fmla="*/ 90 h 187"/>
                <a:gd name="T18" fmla="*/ 185 w 192"/>
                <a:gd name="T19" fmla="*/ 4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87">
                  <a:moveTo>
                    <a:pt x="185" y="46"/>
                  </a:moveTo>
                  <a:cubicBezTo>
                    <a:pt x="185" y="46"/>
                    <a:pt x="143" y="48"/>
                    <a:pt x="120" y="50"/>
                  </a:cubicBezTo>
                  <a:cubicBezTo>
                    <a:pt x="108" y="52"/>
                    <a:pt x="116" y="27"/>
                    <a:pt x="116" y="22"/>
                  </a:cubicBezTo>
                  <a:cubicBezTo>
                    <a:pt x="116" y="0"/>
                    <a:pt x="0" y="32"/>
                    <a:pt x="0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9" y="169"/>
                    <a:pt x="21" y="165"/>
                  </a:cubicBezTo>
                  <a:cubicBezTo>
                    <a:pt x="52" y="153"/>
                    <a:pt x="106" y="136"/>
                    <a:pt x="98" y="164"/>
                  </a:cubicBezTo>
                  <a:cubicBezTo>
                    <a:pt x="90" y="187"/>
                    <a:pt x="182" y="168"/>
                    <a:pt x="182" y="168"/>
                  </a:cubicBezTo>
                  <a:cubicBezTo>
                    <a:pt x="182" y="168"/>
                    <a:pt x="176" y="119"/>
                    <a:pt x="184" y="90"/>
                  </a:cubicBezTo>
                  <a:cubicBezTo>
                    <a:pt x="192" y="62"/>
                    <a:pt x="185" y="46"/>
                    <a:pt x="18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600      (向天歌演示原创作品：www.TopPPT.cn)"/>
            <p:cNvSpPr/>
            <p:nvPr/>
          </p:nvSpPr>
          <p:spPr bwMode="auto">
            <a:xfrm>
              <a:off x="8985250" y="6773863"/>
              <a:ext cx="20637" cy="203200"/>
            </a:xfrm>
            <a:custGeom>
              <a:avLst/>
              <a:gdLst>
                <a:gd name="T0" fmla="*/ 29 w 29"/>
                <a:gd name="T1" fmla="*/ 14 h 287"/>
                <a:gd name="T2" fmla="*/ 14 w 29"/>
                <a:gd name="T3" fmla="*/ 0 h 287"/>
                <a:gd name="T4" fmla="*/ 0 w 29"/>
                <a:gd name="T5" fmla="*/ 14 h 287"/>
                <a:gd name="T6" fmla="*/ 0 w 29"/>
                <a:gd name="T7" fmla="*/ 287 h 287"/>
                <a:gd name="T8" fmla="*/ 29 w 29"/>
                <a:gd name="T9" fmla="*/ 287 h 287"/>
                <a:gd name="T10" fmla="*/ 29 w 29"/>
                <a:gd name="T11" fmla="*/ 1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87">
                  <a:moveTo>
                    <a:pt x="29" y="14"/>
                  </a:moveTo>
                  <a:cubicBezTo>
                    <a:pt x="29" y="7"/>
                    <a:pt x="22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9" y="287"/>
                    <a:pt x="29" y="287"/>
                    <a:pt x="29" y="287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Freeform 372      (向天歌演示原创作品：www.TopPPT.cn)"/>
          <p:cNvSpPr/>
          <p:nvPr/>
        </p:nvSpPr>
        <p:spPr>
          <a:xfrm>
            <a:off x="7320136" y="4653136"/>
            <a:ext cx="463550" cy="393700"/>
          </a:xfrm>
          <a:custGeom>
            <a:avLst/>
            <a:gdLst/>
            <a:ahLst/>
            <a:cxnLst>
              <a:cxn ang="0">
                <a:pos x="384749" y="73675"/>
              </a:cxn>
              <a:cxn ang="0">
                <a:pos x="331539" y="107784"/>
              </a:cxn>
              <a:cxn ang="0">
                <a:pos x="285151" y="61396"/>
              </a:cxn>
              <a:cxn ang="0">
                <a:pos x="317895" y="8186"/>
              </a:cxn>
              <a:cxn ang="0">
                <a:pos x="309709" y="0"/>
              </a:cxn>
              <a:cxn ang="0">
                <a:pos x="221026" y="88683"/>
              </a:cxn>
              <a:cxn ang="0">
                <a:pos x="227848" y="115970"/>
              </a:cxn>
              <a:cxn ang="0">
                <a:pos x="114606" y="229212"/>
              </a:cxn>
              <a:cxn ang="0">
                <a:pos x="88683" y="221026"/>
              </a:cxn>
              <a:cxn ang="0">
                <a:pos x="0" y="311074"/>
              </a:cxn>
              <a:cxn ang="0">
                <a:pos x="8186" y="319260"/>
              </a:cxn>
              <a:cxn ang="0">
                <a:pos x="61396" y="285151"/>
              </a:cxn>
              <a:cxn ang="0">
                <a:pos x="107784" y="331539"/>
              </a:cxn>
              <a:cxn ang="0">
                <a:pos x="73675" y="384749"/>
              </a:cxn>
              <a:cxn ang="0">
                <a:pos x="81861" y="392935"/>
              </a:cxn>
              <a:cxn ang="0">
                <a:pos x="170545" y="304252"/>
              </a:cxn>
              <a:cxn ang="0">
                <a:pos x="163723" y="278329"/>
              </a:cxn>
              <a:cxn ang="0">
                <a:pos x="278329" y="163723"/>
              </a:cxn>
              <a:cxn ang="0">
                <a:pos x="302887" y="171909"/>
              </a:cxn>
              <a:cxn ang="0">
                <a:pos x="391571" y="81861"/>
              </a:cxn>
              <a:cxn ang="0">
                <a:pos x="384749" y="73675"/>
              </a:cxn>
            </a:cxnLst>
            <a:rect l="0" t="0" r="0" b="0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rgbClr val="21A3D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3000" y="0"/>
            <a:ext cx="3429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5440" y="980728"/>
            <a:ext cx="9937104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4367808" y="332656"/>
            <a:ext cx="2969083" cy="527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班主任的工作和生活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416" y="980728"/>
            <a:ext cx="10369152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4151784" y="404664"/>
            <a:ext cx="2969083" cy="527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班主任的工作和生活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151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占位符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 rot="1887522">
            <a:off x="471102" y="2159316"/>
            <a:ext cx="5266451" cy="3288634"/>
          </a:xfrm>
          <a:prstGeom prst="rect">
            <a:avLst/>
          </a:prstGeom>
        </p:spPr>
      </p:pic>
      <p:grpSp>
        <p:nvGrpSpPr>
          <p:cNvPr id="2" name="组合 9"/>
          <p:cNvGrpSpPr/>
          <p:nvPr/>
        </p:nvGrpSpPr>
        <p:grpSpPr>
          <a:xfrm>
            <a:off x="4655840" y="404664"/>
            <a:ext cx="4711699" cy="4070552"/>
            <a:chOff x="4060725" y="1754087"/>
            <a:chExt cx="4070550" cy="4070552"/>
          </a:xfrm>
        </p:grpSpPr>
        <p:sp>
          <p:nvSpPr>
            <p:cNvPr id="11" name="菱形 10"/>
            <p:cNvSpPr/>
            <p:nvPr/>
          </p:nvSpPr>
          <p:spPr>
            <a:xfrm>
              <a:off x="4060725" y="1754087"/>
              <a:ext cx="4070550" cy="4070552"/>
            </a:xfrm>
            <a:prstGeom prst="diamond">
              <a:avLst/>
            </a:prstGeom>
            <a:noFill/>
            <a:ln w="76200">
              <a:solidFill>
                <a:srgbClr val="BF1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5"/>
            <p:cNvSpPr txBox="1"/>
            <p:nvPr/>
          </p:nvSpPr>
          <p:spPr>
            <a:xfrm>
              <a:off x="5101963" y="3409405"/>
              <a:ext cx="22701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i="1" dirty="0" smtClean="0">
                  <a:latin typeface="Century Gothic" panose="020B0502020202020204" pitchFamily="34" charset="0"/>
                </a:rPr>
                <a:t>PART 01</a:t>
              </a:r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81534" y="4178846"/>
              <a:ext cx="2286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教官</a:t>
              </a:r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是</a:t>
              </a:r>
              <a:r>
                <a:rPr lang="zh-CN" altLang="en-US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做什么的？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49"/>
            <p:cNvSpPr/>
            <p:nvPr/>
          </p:nvSpPr>
          <p:spPr>
            <a:xfrm>
              <a:off x="5923834" y="4860131"/>
              <a:ext cx="344328" cy="343724"/>
            </a:xfrm>
            <a:custGeom>
              <a:avLst/>
              <a:gdLst>
                <a:gd name="connsiteX0" fmla="*/ 320385 w 604110"/>
                <a:gd name="connsiteY0" fmla="*/ 164550 h 603052"/>
                <a:gd name="connsiteX1" fmla="*/ 339813 w 604110"/>
                <a:gd name="connsiteY1" fmla="*/ 172569 h 603052"/>
                <a:gd name="connsiteX2" fmla="*/ 449654 w 604110"/>
                <a:gd name="connsiteY2" fmla="*/ 282231 h 603052"/>
                <a:gd name="connsiteX3" fmla="*/ 457617 w 604110"/>
                <a:gd name="connsiteY3" fmla="*/ 301558 h 603052"/>
                <a:gd name="connsiteX4" fmla="*/ 449654 w 604110"/>
                <a:gd name="connsiteY4" fmla="*/ 320886 h 603052"/>
                <a:gd name="connsiteX5" fmla="*/ 339813 w 604110"/>
                <a:gd name="connsiteY5" fmla="*/ 430548 h 603052"/>
                <a:gd name="connsiteX6" fmla="*/ 320316 w 604110"/>
                <a:gd name="connsiteY6" fmla="*/ 438635 h 603052"/>
                <a:gd name="connsiteX7" fmla="*/ 300957 w 604110"/>
                <a:gd name="connsiteY7" fmla="*/ 430548 h 603052"/>
                <a:gd name="connsiteX8" fmla="*/ 300957 w 604110"/>
                <a:gd name="connsiteY8" fmla="*/ 391892 h 603052"/>
                <a:gd name="connsiteX9" fmla="*/ 363841 w 604110"/>
                <a:gd name="connsiteY9" fmla="*/ 328974 h 603052"/>
                <a:gd name="connsiteX10" fmla="*/ 173954 w 604110"/>
                <a:gd name="connsiteY10" fmla="*/ 328974 h 603052"/>
                <a:gd name="connsiteX11" fmla="*/ 146494 w 604110"/>
                <a:gd name="connsiteY11" fmla="*/ 301558 h 603052"/>
                <a:gd name="connsiteX12" fmla="*/ 173954 w 604110"/>
                <a:gd name="connsiteY12" fmla="*/ 274143 h 603052"/>
                <a:gd name="connsiteX13" fmla="*/ 363978 w 604110"/>
                <a:gd name="connsiteY13" fmla="*/ 274143 h 603052"/>
                <a:gd name="connsiteX14" fmla="*/ 300957 w 604110"/>
                <a:gd name="connsiteY14" fmla="*/ 211225 h 603052"/>
                <a:gd name="connsiteX15" fmla="*/ 300957 w 604110"/>
                <a:gd name="connsiteY15" fmla="*/ 172569 h 603052"/>
                <a:gd name="connsiteX16" fmla="*/ 320385 w 604110"/>
                <a:gd name="connsiteY16" fmla="*/ 164550 h 603052"/>
                <a:gd name="connsiteX17" fmla="*/ 302055 w 604110"/>
                <a:gd name="connsiteY17" fmla="*/ 54823 h 603052"/>
                <a:gd name="connsiteX18" fmla="*/ 54919 w 604110"/>
                <a:gd name="connsiteY18" fmla="*/ 301526 h 603052"/>
                <a:gd name="connsiteX19" fmla="*/ 302055 w 604110"/>
                <a:gd name="connsiteY19" fmla="*/ 548229 h 603052"/>
                <a:gd name="connsiteX20" fmla="*/ 549191 w 604110"/>
                <a:gd name="connsiteY20" fmla="*/ 301526 h 603052"/>
                <a:gd name="connsiteX21" fmla="*/ 302055 w 604110"/>
                <a:gd name="connsiteY21" fmla="*/ 54823 h 603052"/>
                <a:gd name="connsiteX22" fmla="*/ 302055 w 604110"/>
                <a:gd name="connsiteY22" fmla="*/ 0 h 603052"/>
                <a:gd name="connsiteX23" fmla="*/ 604110 w 604110"/>
                <a:gd name="connsiteY23" fmla="*/ 301526 h 603052"/>
                <a:gd name="connsiteX24" fmla="*/ 302055 w 604110"/>
                <a:gd name="connsiteY24" fmla="*/ 603052 h 603052"/>
                <a:gd name="connsiteX25" fmla="*/ 0 w 604110"/>
                <a:gd name="connsiteY25" fmla="*/ 301526 h 603052"/>
                <a:gd name="connsiteX26" fmla="*/ 302055 w 604110"/>
                <a:gd name="connsiteY26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4110" h="603052">
                  <a:moveTo>
                    <a:pt x="320385" y="164550"/>
                  </a:moveTo>
                  <a:cubicBezTo>
                    <a:pt x="327422" y="164550"/>
                    <a:pt x="334458" y="167223"/>
                    <a:pt x="339813" y="172569"/>
                  </a:cubicBezTo>
                  <a:lnTo>
                    <a:pt x="449654" y="282231"/>
                  </a:lnTo>
                  <a:cubicBezTo>
                    <a:pt x="454734" y="287302"/>
                    <a:pt x="457617" y="294293"/>
                    <a:pt x="457617" y="301558"/>
                  </a:cubicBezTo>
                  <a:cubicBezTo>
                    <a:pt x="457617" y="308824"/>
                    <a:pt x="454734" y="315814"/>
                    <a:pt x="449654" y="320886"/>
                  </a:cubicBezTo>
                  <a:lnTo>
                    <a:pt x="339813" y="430548"/>
                  </a:lnTo>
                  <a:cubicBezTo>
                    <a:pt x="334458" y="436031"/>
                    <a:pt x="327319" y="438635"/>
                    <a:pt x="320316" y="438635"/>
                  </a:cubicBezTo>
                  <a:cubicBezTo>
                    <a:pt x="313314" y="438635"/>
                    <a:pt x="306312" y="436031"/>
                    <a:pt x="300957" y="430548"/>
                  </a:cubicBezTo>
                  <a:cubicBezTo>
                    <a:pt x="290248" y="419856"/>
                    <a:pt x="290248" y="402584"/>
                    <a:pt x="300957" y="391892"/>
                  </a:cubicBezTo>
                  <a:lnTo>
                    <a:pt x="363841" y="328974"/>
                  </a:lnTo>
                  <a:lnTo>
                    <a:pt x="173954" y="328974"/>
                  </a:lnTo>
                  <a:cubicBezTo>
                    <a:pt x="158714" y="328974"/>
                    <a:pt x="146494" y="316774"/>
                    <a:pt x="146494" y="301558"/>
                  </a:cubicBezTo>
                  <a:cubicBezTo>
                    <a:pt x="146494" y="286480"/>
                    <a:pt x="158714" y="274143"/>
                    <a:pt x="173954" y="274143"/>
                  </a:cubicBezTo>
                  <a:lnTo>
                    <a:pt x="363978" y="274143"/>
                  </a:lnTo>
                  <a:lnTo>
                    <a:pt x="300957" y="211225"/>
                  </a:lnTo>
                  <a:cubicBezTo>
                    <a:pt x="290248" y="200533"/>
                    <a:pt x="290248" y="183261"/>
                    <a:pt x="300957" y="172569"/>
                  </a:cubicBezTo>
                  <a:cubicBezTo>
                    <a:pt x="306312" y="167223"/>
                    <a:pt x="313349" y="164550"/>
                    <a:pt x="320385" y="164550"/>
                  </a:cubicBezTo>
                  <a:close/>
                  <a:moveTo>
                    <a:pt x="302055" y="54823"/>
                  </a:moveTo>
                  <a:cubicBezTo>
                    <a:pt x="165718" y="54823"/>
                    <a:pt x="54919" y="165428"/>
                    <a:pt x="54919" y="301526"/>
                  </a:cubicBezTo>
                  <a:cubicBezTo>
                    <a:pt x="54919" y="437624"/>
                    <a:pt x="165718" y="548229"/>
                    <a:pt x="302055" y="548229"/>
                  </a:cubicBezTo>
                  <a:cubicBezTo>
                    <a:pt x="438392" y="548229"/>
                    <a:pt x="549191" y="437624"/>
                    <a:pt x="549191" y="301526"/>
                  </a:cubicBezTo>
                  <a:cubicBezTo>
                    <a:pt x="549191" y="165428"/>
                    <a:pt x="438392" y="54823"/>
                    <a:pt x="302055" y="54823"/>
                  </a:cubicBezTo>
                  <a:close/>
                  <a:moveTo>
                    <a:pt x="302055" y="0"/>
                  </a:moveTo>
                  <a:cubicBezTo>
                    <a:pt x="468597" y="0"/>
                    <a:pt x="604110" y="135275"/>
                    <a:pt x="604110" y="301526"/>
                  </a:cubicBezTo>
                  <a:cubicBezTo>
                    <a:pt x="604110" y="467777"/>
                    <a:pt x="468597" y="603052"/>
                    <a:pt x="302055" y="603052"/>
                  </a:cubicBezTo>
                  <a:cubicBezTo>
                    <a:pt x="135513" y="603052"/>
                    <a:pt x="0" y="467777"/>
                    <a:pt x="0" y="301526"/>
                  </a:cubicBezTo>
                  <a:cubicBezTo>
                    <a:pt x="0" y="135275"/>
                    <a:pt x="135513" y="0"/>
                    <a:pt x="302055" y="0"/>
                  </a:cubicBez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5" name="等腰三角形 14"/>
          <p:cNvSpPr/>
          <p:nvPr/>
        </p:nvSpPr>
        <p:spPr>
          <a:xfrm rot="5400000">
            <a:off x="6608441" y="4950979"/>
            <a:ext cx="360040" cy="310379"/>
          </a:xfrm>
          <a:prstGeom prst="triangle">
            <a:avLst>
              <a:gd name="adj" fmla="val 52488"/>
            </a:avLst>
          </a:prstGeom>
          <a:solidFill>
            <a:srgbClr val="FF0000"/>
          </a:solidFill>
          <a:ln w="984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32104" y="4869160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爱与责任同行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83832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980728"/>
            <a:ext cx="9144000" cy="5877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11824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52736"/>
            <a:ext cx="5591944" cy="58052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0016" y="1052735"/>
            <a:ext cx="5951984" cy="580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51784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106" y="980728"/>
            <a:ext cx="10140950" cy="635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67808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432" y="980728"/>
            <a:ext cx="10058400" cy="5877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27848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58370" name="Picture 2" descr="C:\Users\Administrator\Desktop\照片\微信图片_201903251431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124744"/>
            <a:ext cx="5447928" cy="5733255"/>
          </a:xfrm>
          <a:prstGeom prst="rect">
            <a:avLst/>
          </a:prstGeom>
          <a:noFill/>
        </p:spPr>
      </p:pic>
      <p:pic>
        <p:nvPicPr>
          <p:cNvPr id="58371" name="Picture 3" descr="C:\Users\Administrator\Desktop\照片\微信图片_201903251431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0056" y="1124744"/>
            <a:ext cx="5591944" cy="5733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教官岗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位职责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99856" y="404664"/>
            <a:ext cx="26597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教官的</a:t>
            </a:r>
            <a:r>
              <a:rPr lang="zh-CN" altLang="en-US" sz="2400" b="1" dirty="0" smtClean="0"/>
              <a:t>工作和生活</a:t>
            </a:r>
            <a:endParaRPr lang="en-US" altLang="zh-CN" sz="2400" b="1" dirty="0"/>
          </a:p>
        </p:txBody>
      </p:sp>
      <p:pic>
        <p:nvPicPr>
          <p:cNvPr id="59394" name="Picture 2" descr="C:\Users\Administrator\Desktop\照片\微信图片_201903251122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5940152" cy="5805264"/>
          </a:xfrm>
          <a:prstGeom prst="rect">
            <a:avLst/>
          </a:prstGeom>
          <a:noFill/>
        </p:spPr>
      </p:pic>
      <p:pic>
        <p:nvPicPr>
          <p:cNvPr id="59395" name="Picture 3" descr="C:\Users\Administrator\Desktop\照片\微信图片_2019032511223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0016" y="1052736"/>
            <a:ext cx="5951984" cy="5805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8"/>
          <p:cNvGrpSpPr/>
          <p:nvPr/>
        </p:nvGrpSpPr>
        <p:grpSpPr>
          <a:xfrm>
            <a:off x="3431704" y="1772816"/>
            <a:ext cx="4896543" cy="4536504"/>
            <a:chOff x="3914954" y="1754087"/>
            <a:chExt cx="4362092" cy="4070552"/>
          </a:xfrm>
        </p:grpSpPr>
        <p:sp>
          <p:nvSpPr>
            <p:cNvPr id="3" name="菱形 2"/>
            <p:cNvSpPr/>
            <p:nvPr/>
          </p:nvSpPr>
          <p:spPr>
            <a:xfrm>
              <a:off x="4060725" y="1754087"/>
              <a:ext cx="4070550" cy="4070552"/>
            </a:xfrm>
            <a:prstGeom prst="diamond">
              <a:avLst/>
            </a:prstGeom>
            <a:noFill/>
            <a:ln w="76200">
              <a:solidFill>
                <a:srgbClr val="BF1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66547" y="3065737"/>
              <a:ext cx="22701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i="1" dirty="0" smtClean="0">
                  <a:latin typeface="Century Gothic" panose="020B0502020202020204" pitchFamily="34" charset="0"/>
                </a:rPr>
                <a:t>PART 03</a:t>
              </a:r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14954" y="3789363"/>
              <a:ext cx="4362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 smtClean="0"/>
                <a:t>8</a:t>
              </a:r>
              <a:r>
                <a:rPr lang="zh-CN" altLang="en-US" sz="2400" b="1" dirty="0" smtClean="0"/>
                <a:t>个月该如何带领学生去</a:t>
              </a:r>
              <a:r>
                <a:rPr lang="zh-CN" altLang="en-US" sz="2400" b="1" dirty="0" smtClean="0"/>
                <a:t>学习？</a:t>
              </a:r>
              <a:endParaRPr lang="zh-CN" altLang="en-US" sz="2400" b="1" dirty="0"/>
            </a:p>
          </p:txBody>
        </p:sp>
        <p:sp>
          <p:nvSpPr>
            <p:cNvPr id="14" name="椭圆 49"/>
            <p:cNvSpPr/>
            <p:nvPr/>
          </p:nvSpPr>
          <p:spPr>
            <a:xfrm>
              <a:off x="5923834" y="4860131"/>
              <a:ext cx="344328" cy="343724"/>
            </a:xfrm>
            <a:custGeom>
              <a:avLst/>
              <a:gdLst>
                <a:gd name="connsiteX0" fmla="*/ 320385 w 604110"/>
                <a:gd name="connsiteY0" fmla="*/ 164550 h 603052"/>
                <a:gd name="connsiteX1" fmla="*/ 339813 w 604110"/>
                <a:gd name="connsiteY1" fmla="*/ 172569 h 603052"/>
                <a:gd name="connsiteX2" fmla="*/ 449654 w 604110"/>
                <a:gd name="connsiteY2" fmla="*/ 282231 h 603052"/>
                <a:gd name="connsiteX3" fmla="*/ 457617 w 604110"/>
                <a:gd name="connsiteY3" fmla="*/ 301558 h 603052"/>
                <a:gd name="connsiteX4" fmla="*/ 449654 w 604110"/>
                <a:gd name="connsiteY4" fmla="*/ 320886 h 603052"/>
                <a:gd name="connsiteX5" fmla="*/ 339813 w 604110"/>
                <a:gd name="connsiteY5" fmla="*/ 430548 h 603052"/>
                <a:gd name="connsiteX6" fmla="*/ 320316 w 604110"/>
                <a:gd name="connsiteY6" fmla="*/ 438635 h 603052"/>
                <a:gd name="connsiteX7" fmla="*/ 300957 w 604110"/>
                <a:gd name="connsiteY7" fmla="*/ 430548 h 603052"/>
                <a:gd name="connsiteX8" fmla="*/ 300957 w 604110"/>
                <a:gd name="connsiteY8" fmla="*/ 391892 h 603052"/>
                <a:gd name="connsiteX9" fmla="*/ 363841 w 604110"/>
                <a:gd name="connsiteY9" fmla="*/ 328974 h 603052"/>
                <a:gd name="connsiteX10" fmla="*/ 173954 w 604110"/>
                <a:gd name="connsiteY10" fmla="*/ 328974 h 603052"/>
                <a:gd name="connsiteX11" fmla="*/ 146494 w 604110"/>
                <a:gd name="connsiteY11" fmla="*/ 301558 h 603052"/>
                <a:gd name="connsiteX12" fmla="*/ 173954 w 604110"/>
                <a:gd name="connsiteY12" fmla="*/ 274143 h 603052"/>
                <a:gd name="connsiteX13" fmla="*/ 363978 w 604110"/>
                <a:gd name="connsiteY13" fmla="*/ 274143 h 603052"/>
                <a:gd name="connsiteX14" fmla="*/ 300957 w 604110"/>
                <a:gd name="connsiteY14" fmla="*/ 211225 h 603052"/>
                <a:gd name="connsiteX15" fmla="*/ 300957 w 604110"/>
                <a:gd name="connsiteY15" fmla="*/ 172569 h 603052"/>
                <a:gd name="connsiteX16" fmla="*/ 320385 w 604110"/>
                <a:gd name="connsiteY16" fmla="*/ 164550 h 603052"/>
                <a:gd name="connsiteX17" fmla="*/ 302055 w 604110"/>
                <a:gd name="connsiteY17" fmla="*/ 54823 h 603052"/>
                <a:gd name="connsiteX18" fmla="*/ 54919 w 604110"/>
                <a:gd name="connsiteY18" fmla="*/ 301526 h 603052"/>
                <a:gd name="connsiteX19" fmla="*/ 302055 w 604110"/>
                <a:gd name="connsiteY19" fmla="*/ 548229 h 603052"/>
                <a:gd name="connsiteX20" fmla="*/ 549191 w 604110"/>
                <a:gd name="connsiteY20" fmla="*/ 301526 h 603052"/>
                <a:gd name="connsiteX21" fmla="*/ 302055 w 604110"/>
                <a:gd name="connsiteY21" fmla="*/ 54823 h 603052"/>
                <a:gd name="connsiteX22" fmla="*/ 302055 w 604110"/>
                <a:gd name="connsiteY22" fmla="*/ 0 h 603052"/>
                <a:gd name="connsiteX23" fmla="*/ 604110 w 604110"/>
                <a:gd name="connsiteY23" fmla="*/ 301526 h 603052"/>
                <a:gd name="connsiteX24" fmla="*/ 302055 w 604110"/>
                <a:gd name="connsiteY24" fmla="*/ 603052 h 603052"/>
                <a:gd name="connsiteX25" fmla="*/ 0 w 604110"/>
                <a:gd name="connsiteY25" fmla="*/ 301526 h 603052"/>
                <a:gd name="connsiteX26" fmla="*/ 302055 w 604110"/>
                <a:gd name="connsiteY26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4110" h="603052">
                  <a:moveTo>
                    <a:pt x="320385" y="164550"/>
                  </a:moveTo>
                  <a:cubicBezTo>
                    <a:pt x="327422" y="164550"/>
                    <a:pt x="334458" y="167223"/>
                    <a:pt x="339813" y="172569"/>
                  </a:cubicBezTo>
                  <a:lnTo>
                    <a:pt x="449654" y="282231"/>
                  </a:lnTo>
                  <a:cubicBezTo>
                    <a:pt x="454734" y="287302"/>
                    <a:pt x="457617" y="294293"/>
                    <a:pt x="457617" y="301558"/>
                  </a:cubicBezTo>
                  <a:cubicBezTo>
                    <a:pt x="457617" y="308824"/>
                    <a:pt x="454734" y="315814"/>
                    <a:pt x="449654" y="320886"/>
                  </a:cubicBezTo>
                  <a:lnTo>
                    <a:pt x="339813" y="430548"/>
                  </a:lnTo>
                  <a:cubicBezTo>
                    <a:pt x="334458" y="436031"/>
                    <a:pt x="327319" y="438635"/>
                    <a:pt x="320316" y="438635"/>
                  </a:cubicBezTo>
                  <a:cubicBezTo>
                    <a:pt x="313314" y="438635"/>
                    <a:pt x="306312" y="436031"/>
                    <a:pt x="300957" y="430548"/>
                  </a:cubicBezTo>
                  <a:cubicBezTo>
                    <a:pt x="290248" y="419856"/>
                    <a:pt x="290248" y="402584"/>
                    <a:pt x="300957" y="391892"/>
                  </a:cubicBezTo>
                  <a:lnTo>
                    <a:pt x="363841" y="328974"/>
                  </a:lnTo>
                  <a:lnTo>
                    <a:pt x="173954" y="328974"/>
                  </a:lnTo>
                  <a:cubicBezTo>
                    <a:pt x="158714" y="328974"/>
                    <a:pt x="146494" y="316774"/>
                    <a:pt x="146494" y="301558"/>
                  </a:cubicBezTo>
                  <a:cubicBezTo>
                    <a:pt x="146494" y="286480"/>
                    <a:pt x="158714" y="274143"/>
                    <a:pt x="173954" y="274143"/>
                  </a:cubicBezTo>
                  <a:lnTo>
                    <a:pt x="363978" y="274143"/>
                  </a:lnTo>
                  <a:lnTo>
                    <a:pt x="300957" y="211225"/>
                  </a:lnTo>
                  <a:cubicBezTo>
                    <a:pt x="290248" y="200533"/>
                    <a:pt x="290248" y="183261"/>
                    <a:pt x="300957" y="172569"/>
                  </a:cubicBezTo>
                  <a:cubicBezTo>
                    <a:pt x="306312" y="167223"/>
                    <a:pt x="313349" y="164550"/>
                    <a:pt x="320385" y="164550"/>
                  </a:cubicBezTo>
                  <a:close/>
                  <a:moveTo>
                    <a:pt x="302055" y="54823"/>
                  </a:moveTo>
                  <a:cubicBezTo>
                    <a:pt x="165718" y="54823"/>
                    <a:pt x="54919" y="165428"/>
                    <a:pt x="54919" y="301526"/>
                  </a:cubicBezTo>
                  <a:cubicBezTo>
                    <a:pt x="54919" y="437624"/>
                    <a:pt x="165718" y="548229"/>
                    <a:pt x="302055" y="548229"/>
                  </a:cubicBezTo>
                  <a:cubicBezTo>
                    <a:pt x="438392" y="548229"/>
                    <a:pt x="549191" y="437624"/>
                    <a:pt x="549191" y="301526"/>
                  </a:cubicBezTo>
                  <a:cubicBezTo>
                    <a:pt x="549191" y="165428"/>
                    <a:pt x="438392" y="54823"/>
                    <a:pt x="302055" y="54823"/>
                  </a:cubicBezTo>
                  <a:close/>
                  <a:moveTo>
                    <a:pt x="302055" y="0"/>
                  </a:moveTo>
                  <a:cubicBezTo>
                    <a:pt x="468597" y="0"/>
                    <a:pt x="604110" y="135275"/>
                    <a:pt x="604110" y="301526"/>
                  </a:cubicBezTo>
                  <a:cubicBezTo>
                    <a:pt x="604110" y="467777"/>
                    <a:pt x="468597" y="603052"/>
                    <a:pt x="302055" y="603052"/>
                  </a:cubicBezTo>
                  <a:cubicBezTo>
                    <a:pt x="135513" y="603052"/>
                    <a:pt x="0" y="467777"/>
                    <a:pt x="0" y="301526"/>
                  </a:cubicBezTo>
                  <a:cubicBezTo>
                    <a:pt x="0" y="135275"/>
                    <a:pt x="135513" y="0"/>
                    <a:pt x="302055" y="0"/>
                  </a:cubicBez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>
            <a:fillRect/>
          </a:stretch>
        </p:blipFill>
        <p:spPr>
          <a:xfrm>
            <a:off x="2639616" y="0"/>
            <a:ext cx="6430391" cy="3214278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1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408" y="0"/>
            <a:ext cx="302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Rectangle 30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Rectangle 32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17" name="TextBox 42      (向天歌演示原创作品：www.TopPPT.cn)"/>
          <p:cNvSpPr txBox="1"/>
          <p:nvPr/>
        </p:nvSpPr>
        <p:spPr>
          <a:xfrm>
            <a:off x="695400" y="0"/>
            <a:ext cx="2376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部门主任简介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8" name="Picture 2" descr="C:\Users\Administrator\Desktop\个人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4151784" cy="6026932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375920" y="1052736"/>
            <a:ext cx="6336704" cy="583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 smtClean="0"/>
              <a:t>教师姓名：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赵力军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zh-CN" sz="2400" b="1" dirty="0" smtClean="0"/>
          </a:p>
          <a:p>
            <a:r>
              <a:rPr lang="zh-CN" altLang="zh-CN" sz="2400" b="1" dirty="0" smtClean="0"/>
              <a:t>毕业于：</a:t>
            </a:r>
            <a:r>
              <a:rPr lang="en-US" altLang="zh-CN" sz="2400" b="1" dirty="0" smtClean="0"/>
              <a:t>   </a:t>
            </a:r>
            <a:r>
              <a:rPr lang="zh-CN" altLang="en-US" sz="2400" b="1" dirty="0" smtClean="0"/>
              <a:t>长沙理工大学</a:t>
            </a:r>
            <a:r>
              <a:rPr lang="en-US" altLang="zh-CN" sz="2400" b="1" dirty="0" smtClean="0"/>
              <a:t>    </a:t>
            </a:r>
          </a:p>
          <a:p>
            <a:r>
              <a:rPr lang="en-US" altLang="zh-CN" sz="2400" b="1" dirty="0" smtClean="0"/>
              <a:t>                     </a:t>
            </a:r>
            <a:r>
              <a:rPr lang="zh-CN" altLang="zh-CN" sz="2400" b="1" dirty="0" smtClean="0"/>
              <a:t>主修</a:t>
            </a:r>
            <a:r>
              <a:rPr lang="zh-CN" altLang="en-US" sz="2400" b="1" dirty="0" smtClean="0"/>
              <a:t>国际贸易</a:t>
            </a:r>
            <a:r>
              <a:rPr lang="zh-CN" altLang="zh-CN" sz="2400" b="1" dirty="0" smtClean="0"/>
              <a:t>和心理学</a:t>
            </a:r>
          </a:p>
          <a:p>
            <a:r>
              <a:rPr lang="zh-CN" altLang="zh-CN" sz="2400" b="1" dirty="0" smtClean="0"/>
              <a:t>岗</a:t>
            </a:r>
            <a:r>
              <a:rPr lang="en-US" altLang="zh-CN" sz="2400" b="1" dirty="0" smtClean="0"/>
              <a:t>     </a:t>
            </a:r>
            <a:r>
              <a:rPr lang="zh-CN" altLang="zh-CN" sz="2400" b="1" dirty="0" smtClean="0"/>
              <a:t>位</a:t>
            </a:r>
            <a:r>
              <a:rPr lang="zh-CN" altLang="zh-CN" sz="2400" b="1" dirty="0" smtClean="0"/>
              <a:t>：</a:t>
            </a:r>
            <a:r>
              <a:rPr lang="en-US" altLang="zh-CN" sz="2400" b="1" dirty="0" smtClean="0"/>
              <a:t>    S3</a:t>
            </a:r>
            <a:r>
              <a:rPr lang="zh-CN" altLang="en-US" sz="2400" b="1" dirty="0" smtClean="0"/>
              <a:t>教质部主任  </a:t>
            </a:r>
            <a:r>
              <a:rPr lang="zh-CN" altLang="zh-CN" sz="2400" b="1" dirty="0" smtClean="0"/>
              <a:t> </a:t>
            </a:r>
            <a:r>
              <a:rPr lang="en-US" altLang="zh-CN" sz="2400" b="1" dirty="0" smtClean="0"/>
              <a:t> </a:t>
            </a:r>
            <a:r>
              <a:rPr lang="zh-CN" altLang="zh-CN" sz="2400" b="1" dirty="0" smtClean="0"/>
              <a:t> </a:t>
            </a:r>
          </a:p>
          <a:p>
            <a:r>
              <a:rPr lang="zh-CN" altLang="zh-CN" sz="2400" b="1" dirty="0" smtClean="0"/>
              <a:t>岗位介绍：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毕业后从事于教育行业，</a:t>
            </a:r>
            <a:r>
              <a:rPr lang="zh-CN" altLang="zh-CN" sz="2400" b="1" dirty="0" smtClean="0"/>
              <a:t>秉承</a:t>
            </a:r>
            <a:r>
              <a:rPr lang="zh-CN" altLang="en-US" sz="2400" b="1" dirty="0" smtClean="0"/>
              <a:t>着</a:t>
            </a:r>
            <a:r>
              <a:rPr lang="zh-CN" altLang="zh-CN" sz="2400" b="1" dirty="0" smtClean="0"/>
              <a:t>专心</a:t>
            </a:r>
            <a:r>
              <a:rPr lang="en-US" altLang="zh-CN" sz="2400" b="1" dirty="0" smtClean="0"/>
              <a:t>,</a:t>
            </a:r>
            <a:r>
              <a:rPr lang="zh-CN" altLang="zh-CN" sz="2400" b="1" dirty="0" smtClean="0"/>
              <a:t>专注</a:t>
            </a:r>
            <a:r>
              <a:rPr lang="en-US" altLang="zh-CN" sz="2400" b="1" dirty="0" smtClean="0"/>
              <a:t>,</a:t>
            </a:r>
            <a:r>
              <a:rPr lang="zh-CN" altLang="zh-CN" sz="2400" b="1" dirty="0" smtClean="0"/>
              <a:t>专业的信念</a:t>
            </a:r>
            <a:r>
              <a:rPr lang="zh-CN" altLang="en-US" sz="2400" b="1" dirty="0" smtClean="0"/>
              <a:t>，一直坚定着做一个有情怀，有温度的教育人。</a:t>
            </a:r>
            <a:r>
              <a:rPr lang="zh-CN" altLang="zh-CN" sz="2400" b="1" dirty="0" smtClean="0"/>
              <a:t>培养了</a:t>
            </a:r>
            <a:r>
              <a:rPr lang="zh-CN" altLang="en-US" sz="2400" b="1" dirty="0" smtClean="0"/>
              <a:t>许多</a:t>
            </a:r>
            <a:r>
              <a:rPr lang="zh-CN" altLang="zh-CN" sz="2400" b="1" dirty="0" smtClean="0"/>
              <a:t>优秀毕业生。擅长</a:t>
            </a:r>
            <a:r>
              <a:rPr lang="zh-CN" altLang="en-US" sz="2400" b="1" dirty="0" smtClean="0"/>
              <a:t>于班级建设与管理，善于</a:t>
            </a:r>
            <a:r>
              <a:rPr lang="zh-CN" altLang="zh-CN" sz="2400" b="1" dirty="0" smtClean="0"/>
              <a:t>用心去关注每一个学生的成长，善于发现学生的优点和长处。在这里，老师</a:t>
            </a:r>
            <a:r>
              <a:rPr lang="zh-CN" altLang="en-US" sz="2400" b="1" dirty="0" smtClean="0"/>
              <a:t>就是你的引路人</a:t>
            </a:r>
            <a:r>
              <a:rPr lang="zh-CN" altLang="zh-CN" sz="2400" b="1" dirty="0" smtClean="0"/>
              <a:t>，给你方向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帮助你放飞你的梦想</a:t>
            </a:r>
            <a:r>
              <a:rPr lang="zh-CN" altLang="zh-CN" sz="2400" b="1" dirty="0" smtClean="0"/>
              <a:t>！</a:t>
            </a:r>
            <a:endParaRPr lang="en-US" altLang="zh-CN" sz="2400" b="1" dirty="0" smtClean="0"/>
          </a:p>
          <a:p>
            <a:endParaRPr lang="zh-CN" altLang="zh-CN" sz="2400" b="1" dirty="0" smtClean="0"/>
          </a:p>
          <a:p>
            <a:r>
              <a:rPr lang="zh-CN" altLang="zh-CN" sz="2400" b="1" dirty="0" smtClean="0"/>
              <a:t>学生箴言：</a:t>
            </a:r>
            <a:r>
              <a:rPr lang="zh-CN" altLang="en-US" sz="2400" b="1" dirty="0" smtClean="0"/>
              <a:t>做事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没有任何借口！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                                       TEL:  15200341887</a:t>
            </a:r>
            <a:endParaRPr lang="zh-CN" altLang="zh-CN" sz="2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3" y="1953850"/>
            <a:ext cx="6623625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587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latin typeface="Century Gothic" panose="020B0502020202020204" pitchFamily="34" charset="0"/>
                </a:rPr>
                <a:t>1. 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20"/>
          <p:cNvGrpSpPr/>
          <p:nvPr/>
        </p:nvGrpSpPr>
        <p:grpSpPr>
          <a:xfrm>
            <a:off x="4693663" y="2932029"/>
            <a:ext cx="6623625" cy="731559"/>
            <a:chOff x="2204270" y="458879"/>
            <a:chExt cx="6623625" cy="731559"/>
          </a:xfrm>
        </p:grpSpPr>
        <p:sp>
          <p:nvSpPr>
            <p:cNvPr id="22" name="文本框 21"/>
            <p:cNvSpPr txBox="1"/>
            <p:nvPr/>
          </p:nvSpPr>
          <p:spPr>
            <a:xfrm>
              <a:off x="2204270" y="458879"/>
              <a:ext cx="29418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2</a:t>
              </a:r>
              <a:r>
                <a:rPr lang="en-US" altLang="zh-CN" sz="2800" b="1" dirty="0" smtClean="0">
                  <a:latin typeface="Century Gothic" panose="020B0502020202020204" pitchFamily="34" charset="0"/>
                </a:rPr>
                <a:t>.  </a:t>
              </a:r>
              <a:r>
                <a:rPr lang="zh-CN" altLang="en-US" sz="2800" dirty="0" smtClean="0">
                  <a:latin typeface="Century Gothic" panose="020B0502020202020204" pitchFamily="34" charset="0"/>
                </a:rPr>
                <a:t>状态</a:t>
              </a:r>
              <a:r>
                <a:rPr lang="en-US" altLang="zh-CN" sz="2800" dirty="0" smtClean="0">
                  <a:latin typeface="Century Gothic" panose="020B0502020202020204" pitchFamily="34" charset="0"/>
                </a:rPr>
                <a:t>——</a:t>
              </a:r>
              <a:r>
                <a:rPr lang="zh-CN" altLang="en-US" sz="2800" dirty="0" smtClean="0">
                  <a:latin typeface="Century Gothic" panose="020B0502020202020204" pitchFamily="34" charset="0"/>
                </a:rPr>
                <a:t>稳定</a:t>
              </a:r>
              <a:r>
                <a:rPr lang="en-US" altLang="zh-CN" sz="2800" dirty="0" smtClean="0">
                  <a:latin typeface="Century Gothic" panose="020B0502020202020204" pitchFamily="34" charset="0"/>
                </a:rPr>
                <a:t> </a:t>
              </a:r>
              <a:endParaRPr lang="zh-CN" altLang="en-US" sz="28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" name="组合 23"/>
          <p:cNvGrpSpPr/>
          <p:nvPr/>
        </p:nvGrpSpPr>
        <p:grpSpPr>
          <a:xfrm>
            <a:off x="4693663" y="3886136"/>
            <a:ext cx="6623625" cy="1815882"/>
            <a:chOff x="2204270" y="434807"/>
            <a:chExt cx="6623625" cy="1815882"/>
          </a:xfrm>
        </p:grpSpPr>
        <p:sp>
          <p:nvSpPr>
            <p:cNvPr id="25" name="文本框 24"/>
            <p:cNvSpPr txBox="1"/>
            <p:nvPr/>
          </p:nvSpPr>
          <p:spPr>
            <a:xfrm>
              <a:off x="2250036" y="434807"/>
              <a:ext cx="2977097" cy="18158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latin typeface="Century Gothic" panose="020B0502020202020204" pitchFamily="34" charset="0"/>
                </a:rPr>
                <a:t>3.  </a:t>
              </a:r>
              <a:r>
                <a:rPr lang="zh-CN" altLang="en-US" sz="2800" spc="100" dirty="0">
                  <a:latin typeface="微软雅黑" panose="020B0503020204020204" charset="-122"/>
                  <a:ea typeface="微软雅黑" panose="020B0503020204020204" charset="-122"/>
                </a:rPr>
                <a:t>神态</a:t>
              </a:r>
              <a:r>
                <a:rPr lang="en-US" altLang="zh-CN" sz="2800" spc="100" dirty="0" smtClean="0"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spc="100" dirty="0" smtClean="0">
                  <a:latin typeface="微软雅黑" panose="020B0503020204020204" charset="-122"/>
                  <a:ea typeface="微软雅黑" panose="020B0503020204020204" charset="-122"/>
                </a:rPr>
                <a:t>专注</a:t>
              </a:r>
              <a:endParaRPr lang="en-US" altLang="zh-CN" sz="2800" spc="1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2800" spc="1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zh-CN" altLang="en-US" sz="2800" b="1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" name="组合 26"/>
          <p:cNvGrpSpPr/>
          <p:nvPr/>
        </p:nvGrpSpPr>
        <p:grpSpPr>
          <a:xfrm>
            <a:off x="4693663" y="4888388"/>
            <a:ext cx="6623625" cy="731559"/>
            <a:chOff x="2204270" y="458879"/>
            <a:chExt cx="6623625" cy="731559"/>
          </a:xfrm>
        </p:grpSpPr>
        <p:sp>
          <p:nvSpPr>
            <p:cNvPr id="28" name="文本框 27"/>
            <p:cNvSpPr txBox="1"/>
            <p:nvPr/>
          </p:nvSpPr>
          <p:spPr>
            <a:xfrm>
              <a:off x="2204270" y="458879"/>
              <a:ext cx="2977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2800" b="1" dirty="0">
                  <a:latin typeface="Century Gothic" panose="020B0502020202020204" pitchFamily="34" charset="0"/>
                </a:rPr>
                <a:t>4</a:t>
              </a:r>
              <a:r>
                <a:rPr lang="en-US" altLang="zh-CN" sz="2800" b="1" dirty="0" smtClean="0">
                  <a:latin typeface="Century Gothic" panose="020B0502020202020204" pitchFamily="34" charset="0"/>
                </a:rPr>
                <a:t>.  </a:t>
              </a:r>
              <a:r>
                <a:rPr lang="zh-CN" altLang="en-US" sz="2800" spc="100" dirty="0" smtClean="0">
                  <a:latin typeface="微软雅黑" panose="020B0503020204020204" charset="-122"/>
                  <a:ea typeface="微软雅黑" panose="020B0503020204020204" charset="-122"/>
                </a:rPr>
                <a:t>仪态</a:t>
              </a:r>
              <a:r>
                <a:rPr lang="en-US" altLang="zh-CN" sz="2800" spc="100" dirty="0" smtClean="0"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spc="100" dirty="0" smtClean="0">
                  <a:latin typeface="微软雅黑" panose="020B0503020204020204" charset="-122"/>
                  <a:ea typeface="微软雅黑" panose="020B0503020204020204" charset="-122"/>
                </a:rPr>
                <a:t>大方</a:t>
              </a:r>
              <a:endParaRPr lang="en-US" altLang="zh-CN" sz="2800" spc="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0304206" y="836712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5145167" y="1824584"/>
            <a:ext cx="3082528" cy="597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心态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空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杯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3" y="1953850"/>
            <a:ext cx="6623625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587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latin typeface="Century Gothic" panose="020B0502020202020204" pitchFamily="34" charset="0"/>
                </a:rPr>
                <a:t>1. 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10304206" y="836712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5145166" y="1824584"/>
            <a:ext cx="4049634" cy="2332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心态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空杯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理清条理，分清主次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不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忘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初心，方得始终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3" y="1953850"/>
            <a:ext cx="6623625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587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2</a:t>
              </a:r>
              <a:r>
                <a:rPr lang="en-US" altLang="zh-CN" sz="2800" b="1" dirty="0" smtClean="0">
                  <a:latin typeface="Century Gothic" panose="020B0502020202020204" pitchFamily="34" charset="0"/>
                </a:rPr>
                <a:t>. 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10304206" y="836712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5145166" y="1824584"/>
            <a:ext cx="4595734" cy="401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状态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稳定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两耳不闻窗外事，一心才能读圣贤书！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￮ 经得起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诱惑 耐得住寂寞！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3" y="1953850"/>
            <a:ext cx="6623625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587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3</a:t>
              </a:r>
              <a:r>
                <a:rPr lang="en-US" altLang="zh-CN" sz="2800" b="1" dirty="0" smtClean="0">
                  <a:latin typeface="Century Gothic" panose="020B0502020202020204" pitchFamily="34" charset="0"/>
                </a:rPr>
                <a:t>. 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10304206" y="836712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5145166" y="1824584"/>
            <a:ext cx="4062334" cy="2332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神态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专注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精， 气， 神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眼，嘴，手，心，脑子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3" y="1953850"/>
            <a:ext cx="6623625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587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smtClean="0">
                  <a:latin typeface="Century Gothic" panose="020B0502020202020204" pitchFamily="34" charset="0"/>
                </a:rPr>
                <a:t>4. 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10304206" y="836712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5145166" y="1824584"/>
            <a:ext cx="5014834" cy="345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仪态</a:t>
            </a:r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大方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敢于表达，敢于表现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学会抓住机会，努力做出改变，给自己没有过的第一次！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￮ 积极锻炼身体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3428999" cy="6858001"/>
          </a:xfrm>
          <a:custGeom>
            <a:avLst/>
            <a:gdLst>
              <a:gd name="connsiteX0" fmla="*/ 0 w 3428999"/>
              <a:gd name="connsiteY0" fmla="*/ 0 h 6858001"/>
              <a:gd name="connsiteX1" fmla="*/ 3428999 w 3428999"/>
              <a:gd name="connsiteY1" fmla="*/ 3429001 h 6858001"/>
              <a:gd name="connsiteX2" fmla="*/ 0 w 3428999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999" h="6858001">
                <a:moveTo>
                  <a:pt x="0" y="0"/>
                </a:moveTo>
                <a:lnTo>
                  <a:pt x="3428999" y="3429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4693662" y="1841369"/>
            <a:ext cx="6623626" cy="844040"/>
            <a:chOff x="2204269" y="346398"/>
            <a:chExt cx="6623626" cy="844040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69" y="346398"/>
              <a:ext cx="2892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000" b="1" dirty="0" smtClean="0">
                  <a:latin typeface="Century Gothic" panose="020B0502020202020204" pitchFamily="34" charset="0"/>
                </a:rPr>
                <a:t>主任寄</a:t>
              </a:r>
              <a:r>
                <a:rPr lang="zh-CN" altLang="en-US" sz="4000" b="1" dirty="0" smtClean="0">
                  <a:latin typeface="Century Gothic" panose="020B0502020202020204" pitchFamily="34" charset="0"/>
                </a:rPr>
                <a:t>语：</a:t>
              </a:r>
              <a:r>
                <a:rPr lang="en-US" altLang="zh-CN" sz="4000" b="1" dirty="0" smtClean="0">
                  <a:latin typeface="Century Gothic" panose="020B0502020202020204" pitchFamily="34" charset="0"/>
                </a:rPr>
                <a:t> </a:t>
              </a:r>
              <a:endParaRPr lang="zh-CN" altLang="en-US" sz="40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</a:t>
              </a:r>
              <a:r>
                <a:rPr lang="en-US" altLang="zh-CN" sz="11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computer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10304206" y="764704"/>
            <a:ext cx="1887794" cy="3584189"/>
            <a:chOff x="10304206" y="0"/>
            <a:chExt cx="1887794" cy="3584189"/>
          </a:xfrm>
        </p:grpSpPr>
        <p:sp>
          <p:nvSpPr>
            <p:cNvPr id="32" name="文本框 31"/>
            <p:cNvSpPr txBox="1"/>
            <p:nvPr/>
          </p:nvSpPr>
          <p:spPr>
            <a:xfrm rot="5400000">
              <a:off x="9722979" y="2107104"/>
              <a:ext cx="2530218" cy="423951"/>
            </a:xfrm>
            <a:custGeom>
              <a:avLst/>
              <a:gdLst/>
              <a:ahLst/>
              <a:cxnLst/>
              <a:rect l="l" t="t" r="r" b="b"/>
              <a:pathLst>
                <a:path w="2530218" h="423951">
                  <a:moveTo>
                    <a:pt x="2274475" y="82046"/>
                  </a:moveTo>
                  <a:lnTo>
                    <a:pt x="2283805" y="10153"/>
                  </a:lnTo>
                  <a:lnTo>
                    <a:pt x="2530218" y="10153"/>
                  </a:lnTo>
                  <a:lnTo>
                    <a:pt x="2521437" y="82046"/>
                  </a:lnTo>
                  <a:lnTo>
                    <a:pt x="2437303" y="82046"/>
                  </a:lnTo>
                  <a:lnTo>
                    <a:pt x="2391971" y="413798"/>
                  </a:lnTo>
                  <a:lnTo>
                    <a:pt x="2316733" y="413798"/>
                  </a:lnTo>
                  <a:lnTo>
                    <a:pt x="2362065" y="82046"/>
                  </a:lnTo>
                  <a:close/>
                  <a:moveTo>
                    <a:pt x="1862479" y="413798"/>
                  </a:moveTo>
                  <a:lnTo>
                    <a:pt x="1917077" y="10153"/>
                  </a:lnTo>
                  <a:lnTo>
                    <a:pt x="1983212" y="10153"/>
                  </a:lnTo>
                  <a:lnTo>
                    <a:pt x="2128778" y="284555"/>
                  </a:lnTo>
                  <a:lnTo>
                    <a:pt x="2166272" y="10153"/>
                  </a:lnTo>
                  <a:lnTo>
                    <a:pt x="2240215" y="10153"/>
                  </a:lnTo>
                  <a:lnTo>
                    <a:pt x="2185339" y="413798"/>
                  </a:lnTo>
                  <a:lnTo>
                    <a:pt x="2120619" y="413798"/>
                  </a:lnTo>
                  <a:lnTo>
                    <a:pt x="1973132" y="136378"/>
                  </a:lnTo>
                  <a:lnTo>
                    <a:pt x="1935226" y="413798"/>
                  </a:lnTo>
                  <a:close/>
                  <a:moveTo>
                    <a:pt x="1562021" y="413798"/>
                  </a:moveTo>
                  <a:lnTo>
                    <a:pt x="1617175" y="10153"/>
                  </a:lnTo>
                  <a:lnTo>
                    <a:pt x="1834227" y="10153"/>
                  </a:lnTo>
                  <a:lnTo>
                    <a:pt x="1824932" y="81772"/>
                  </a:lnTo>
                  <a:lnTo>
                    <a:pt x="1684087" y="81772"/>
                  </a:lnTo>
                  <a:lnTo>
                    <a:pt x="1672510" y="165190"/>
                  </a:lnTo>
                  <a:lnTo>
                    <a:pt x="1814097" y="165190"/>
                  </a:lnTo>
                  <a:lnTo>
                    <a:pt x="1804875" y="236260"/>
                  </a:lnTo>
                  <a:lnTo>
                    <a:pt x="1662653" y="236260"/>
                  </a:lnTo>
                  <a:lnTo>
                    <a:pt x="1647801" y="343277"/>
                  </a:lnTo>
                  <a:lnTo>
                    <a:pt x="1790975" y="343277"/>
                  </a:lnTo>
                  <a:lnTo>
                    <a:pt x="1781817" y="413798"/>
                  </a:lnTo>
                  <a:close/>
                  <a:moveTo>
                    <a:pt x="1321975" y="82046"/>
                  </a:moveTo>
                  <a:lnTo>
                    <a:pt x="1331305" y="10153"/>
                  </a:lnTo>
                  <a:lnTo>
                    <a:pt x="1577717" y="10153"/>
                  </a:lnTo>
                  <a:lnTo>
                    <a:pt x="1568937" y="82046"/>
                  </a:lnTo>
                  <a:lnTo>
                    <a:pt x="1484802" y="82046"/>
                  </a:lnTo>
                  <a:lnTo>
                    <a:pt x="1439470" y="413798"/>
                  </a:lnTo>
                  <a:lnTo>
                    <a:pt x="1364233" y="413798"/>
                  </a:lnTo>
                  <a:lnTo>
                    <a:pt x="1409565" y="82046"/>
                  </a:lnTo>
                  <a:close/>
                  <a:moveTo>
                    <a:pt x="909980" y="413798"/>
                  </a:moveTo>
                  <a:lnTo>
                    <a:pt x="964577" y="10153"/>
                  </a:lnTo>
                  <a:lnTo>
                    <a:pt x="1030712" y="10153"/>
                  </a:lnTo>
                  <a:lnTo>
                    <a:pt x="1176278" y="284555"/>
                  </a:lnTo>
                  <a:lnTo>
                    <a:pt x="1213772" y="10153"/>
                  </a:lnTo>
                  <a:lnTo>
                    <a:pt x="1287715" y="10153"/>
                  </a:lnTo>
                  <a:lnTo>
                    <a:pt x="1232839" y="413798"/>
                  </a:lnTo>
                  <a:lnTo>
                    <a:pt x="1168119" y="413798"/>
                  </a:lnTo>
                  <a:lnTo>
                    <a:pt x="1020632" y="136378"/>
                  </a:lnTo>
                  <a:lnTo>
                    <a:pt x="982726" y="413798"/>
                  </a:lnTo>
                  <a:close/>
                  <a:moveTo>
                    <a:pt x="511964" y="234339"/>
                  </a:moveTo>
                  <a:cubicBezTo>
                    <a:pt x="511964" y="267450"/>
                    <a:pt x="522117" y="295531"/>
                    <a:pt x="542423" y="318581"/>
                  </a:cubicBezTo>
                  <a:cubicBezTo>
                    <a:pt x="562729" y="341630"/>
                    <a:pt x="591907" y="353155"/>
                    <a:pt x="629957" y="353155"/>
                  </a:cubicBezTo>
                  <a:cubicBezTo>
                    <a:pt x="674044" y="353155"/>
                    <a:pt x="711500" y="337606"/>
                    <a:pt x="742324" y="306507"/>
                  </a:cubicBezTo>
                  <a:cubicBezTo>
                    <a:pt x="773149" y="275408"/>
                    <a:pt x="788561" y="237632"/>
                    <a:pt x="788561" y="193179"/>
                  </a:cubicBezTo>
                  <a:cubicBezTo>
                    <a:pt x="788561" y="156409"/>
                    <a:pt x="777722" y="126957"/>
                    <a:pt x="756045" y="104822"/>
                  </a:cubicBezTo>
                  <a:cubicBezTo>
                    <a:pt x="734367" y="82686"/>
                    <a:pt x="705966" y="71619"/>
                    <a:pt x="670843" y="71619"/>
                  </a:cubicBezTo>
                  <a:cubicBezTo>
                    <a:pt x="641939" y="71619"/>
                    <a:pt x="615551" y="78616"/>
                    <a:pt x="591678" y="92611"/>
                  </a:cubicBezTo>
                  <a:cubicBezTo>
                    <a:pt x="567805" y="106605"/>
                    <a:pt x="548551" y="126728"/>
                    <a:pt x="533916" y="152979"/>
                  </a:cubicBezTo>
                  <a:cubicBezTo>
                    <a:pt x="519282" y="179230"/>
                    <a:pt x="511964" y="206350"/>
                    <a:pt x="511964" y="234339"/>
                  </a:cubicBezTo>
                  <a:close/>
                  <a:moveTo>
                    <a:pt x="436778" y="238455"/>
                  </a:moveTo>
                  <a:cubicBezTo>
                    <a:pt x="436778" y="175343"/>
                    <a:pt x="457267" y="121103"/>
                    <a:pt x="498244" y="75735"/>
                  </a:cubicBezTo>
                  <a:cubicBezTo>
                    <a:pt x="543978" y="25245"/>
                    <a:pt x="602425" y="0"/>
                    <a:pt x="673587" y="0"/>
                  </a:cubicBezTo>
                  <a:cubicBezTo>
                    <a:pt x="729016" y="0"/>
                    <a:pt x="774750" y="17836"/>
                    <a:pt x="810788" y="53508"/>
                  </a:cubicBezTo>
                  <a:cubicBezTo>
                    <a:pt x="846826" y="89181"/>
                    <a:pt x="864845" y="134457"/>
                    <a:pt x="864845" y="189337"/>
                  </a:cubicBezTo>
                  <a:cubicBezTo>
                    <a:pt x="864845" y="231412"/>
                    <a:pt x="854189" y="271063"/>
                    <a:pt x="832877" y="308290"/>
                  </a:cubicBezTo>
                  <a:cubicBezTo>
                    <a:pt x="811565" y="345518"/>
                    <a:pt x="783210" y="374101"/>
                    <a:pt x="747813" y="394041"/>
                  </a:cubicBezTo>
                  <a:cubicBezTo>
                    <a:pt x="712415" y="413981"/>
                    <a:pt x="671758" y="423951"/>
                    <a:pt x="625841" y="423951"/>
                  </a:cubicBezTo>
                  <a:cubicBezTo>
                    <a:pt x="568399" y="423951"/>
                    <a:pt x="522529" y="406938"/>
                    <a:pt x="488228" y="372912"/>
                  </a:cubicBezTo>
                  <a:cubicBezTo>
                    <a:pt x="453928" y="338886"/>
                    <a:pt x="436778" y="294067"/>
                    <a:pt x="436778" y="238455"/>
                  </a:cubicBezTo>
                  <a:close/>
                  <a:moveTo>
                    <a:pt x="0" y="227479"/>
                  </a:moveTo>
                  <a:cubicBezTo>
                    <a:pt x="0" y="188514"/>
                    <a:pt x="10656" y="151150"/>
                    <a:pt x="31968" y="115386"/>
                  </a:cubicBezTo>
                  <a:cubicBezTo>
                    <a:pt x="53280" y="79622"/>
                    <a:pt x="82138" y="51450"/>
                    <a:pt x="118542" y="30870"/>
                  </a:cubicBezTo>
                  <a:cubicBezTo>
                    <a:pt x="154946" y="10290"/>
                    <a:pt x="194642" y="0"/>
                    <a:pt x="237632" y="0"/>
                  </a:cubicBezTo>
                  <a:cubicBezTo>
                    <a:pt x="298001" y="0"/>
                    <a:pt x="350228" y="20806"/>
                    <a:pt x="394316" y="62418"/>
                  </a:cubicBezTo>
                  <a:lnTo>
                    <a:pt x="339161" y="113560"/>
                  </a:lnTo>
                  <a:cubicBezTo>
                    <a:pt x="327270" y="99854"/>
                    <a:pt x="312727" y="89300"/>
                    <a:pt x="295531" y="81898"/>
                  </a:cubicBezTo>
                  <a:cubicBezTo>
                    <a:pt x="278335" y="74496"/>
                    <a:pt x="259676" y="70796"/>
                    <a:pt x="239553" y="70796"/>
                  </a:cubicBezTo>
                  <a:cubicBezTo>
                    <a:pt x="211381" y="70796"/>
                    <a:pt x="184398" y="78014"/>
                    <a:pt x="158604" y="92452"/>
                  </a:cubicBezTo>
                  <a:cubicBezTo>
                    <a:pt x="132811" y="106890"/>
                    <a:pt x="112733" y="125988"/>
                    <a:pt x="98373" y="149746"/>
                  </a:cubicBezTo>
                  <a:cubicBezTo>
                    <a:pt x="84013" y="173505"/>
                    <a:pt x="76833" y="198817"/>
                    <a:pt x="76833" y="225683"/>
                  </a:cubicBezTo>
                  <a:cubicBezTo>
                    <a:pt x="76833" y="262232"/>
                    <a:pt x="89455" y="292615"/>
                    <a:pt x="114700" y="316831"/>
                  </a:cubicBezTo>
                  <a:cubicBezTo>
                    <a:pt x="139945" y="341047"/>
                    <a:pt x="172324" y="353155"/>
                    <a:pt x="211838" y="353155"/>
                  </a:cubicBezTo>
                  <a:cubicBezTo>
                    <a:pt x="254096" y="353155"/>
                    <a:pt x="290683" y="340899"/>
                    <a:pt x="321599" y="316385"/>
                  </a:cubicBezTo>
                  <a:lnTo>
                    <a:pt x="366327" y="375382"/>
                  </a:lnTo>
                  <a:cubicBezTo>
                    <a:pt x="320410" y="407761"/>
                    <a:pt x="267267" y="423951"/>
                    <a:pt x="206899" y="423951"/>
                  </a:cubicBezTo>
                  <a:cubicBezTo>
                    <a:pt x="164458" y="423951"/>
                    <a:pt x="128374" y="415902"/>
                    <a:pt x="98648" y="399804"/>
                  </a:cubicBezTo>
                  <a:cubicBezTo>
                    <a:pt x="68921" y="383705"/>
                    <a:pt x="45048" y="360061"/>
                    <a:pt x="27029" y="328871"/>
                  </a:cubicBezTo>
                  <a:cubicBezTo>
                    <a:pt x="9010" y="297680"/>
                    <a:pt x="0" y="263883"/>
                    <a:pt x="0" y="2274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4400" b="1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304206" y="0"/>
              <a:ext cx="1887794" cy="3046772"/>
            </a:xfrm>
            <a:custGeom>
              <a:avLst/>
              <a:gdLst>
                <a:gd name="connsiteX0" fmla="*/ 1158976 w 1887794"/>
                <a:gd name="connsiteY0" fmla="*/ 0 h 3046772"/>
                <a:gd name="connsiteX1" fmla="*/ 1887794 w 1887794"/>
                <a:gd name="connsiteY1" fmla="*/ 0 h 3046772"/>
                <a:gd name="connsiteX2" fmla="*/ 1887794 w 1887794"/>
                <a:gd name="connsiteY2" fmla="*/ 3046772 h 3046772"/>
                <a:gd name="connsiteX3" fmla="*/ 0 w 1887794"/>
                <a:gd name="connsiteY3" fmla="*/ 1158977 h 304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794" h="3046772">
                  <a:moveTo>
                    <a:pt x="1158976" y="0"/>
                  </a:moveTo>
                  <a:lnTo>
                    <a:pt x="1887794" y="0"/>
                  </a:lnTo>
                  <a:lnTo>
                    <a:pt x="1887794" y="3046772"/>
                  </a:lnTo>
                  <a:lnTo>
                    <a:pt x="0" y="1158977"/>
                  </a:lnTo>
                  <a:close/>
                </a:path>
              </a:pathLst>
            </a:custGeom>
            <a:solidFill>
              <a:srgbClr val="BF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776112" y="1053972"/>
              <a:ext cx="423952" cy="990710"/>
            </a:xfrm>
            <a:custGeom>
              <a:avLst/>
              <a:gdLst>
                <a:gd name="connsiteX0" fmla="*/ 383577 w 423952"/>
                <a:gd name="connsiteY0" fmla="*/ 960489 h 990710"/>
                <a:gd name="connsiteX1" fmla="*/ 413798 w 423952"/>
                <a:gd name="connsiteY1" fmla="*/ 964577 h 990710"/>
                <a:gd name="connsiteX2" fmla="*/ 413798 w 423952"/>
                <a:gd name="connsiteY2" fmla="*/ 990710 h 990710"/>
                <a:gd name="connsiteX3" fmla="*/ 185496 w 423952"/>
                <a:gd name="connsiteY3" fmla="*/ 436778 h 990710"/>
                <a:gd name="connsiteX4" fmla="*/ 348216 w 423952"/>
                <a:gd name="connsiteY4" fmla="*/ 498244 h 990710"/>
                <a:gd name="connsiteX5" fmla="*/ 423952 w 423952"/>
                <a:gd name="connsiteY5" fmla="*/ 673587 h 990710"/>
                <a:gd name="connsiteX6" fmla="*/ 370444 w 423952"/>
                <a:gd name="connsiteY6" fmla="*/ 810788 h 990710"/>
                <a:gd name="connsiteX7" fmla="*/ 309731 w 423952"/>
                <a:gd name="connsiteY7" fmla="*/ 851330 h 990710"/>
                <a:gd name="connsiteX8" fmla="*/ 279803 w 423952"/>
                <a:gd name="connsiteY8" fmla="*/ 856715 h 990710"/>
                <a:gd name="connsiteX9" fmla="*/ 207238 w 423952"/>
                <a:gd name="connsiteY9" fmla="*/ 784150 h 990710"/>
                <a:gd name="connsiteX10" fmla="*/ 230772 w 423952"/>
                <a:gd name="connsiteY10" fmla="*/ 788561 h 990710"/>
                <a:gd name="connsiteX11" fmla="*/ 319130 w 423952"/>
                <a:gd name="connsiteY11" fmla="*/ 756045 h 990710"/>
                <a:gd name="connsiteX12" fmla="*/ 352332 w 423952"/>
                <a:gd name="connsiteY12" fmla="*/ 670843 h 990710"/>
                <a:gd name="connsiteX13" fmla="*/ 331340 w 423952"/>
                <a:gd name="connsiteY13" fmla="*/ 591678 h 990710"/>
                <a:gd name="connsiteX14" fmla="*/ 270972 w 423952"/>
                <a:gd name="connsiteY14" fmla="*/ 533916 h 990710"/>
                <a:gd name="connsiteX15" fmla="*/ 189612 w 423952"/>
                <a:gd name="connsiteY15" fmla="*/ 511964 h 990710"/>
                <a:gd name="connsiteX16" fmla="*/ 105370 w 423952"/>
                <a:gd name="connsiteY16" fmla="*/ 542423 h 990710"/>
                <a:gd name="connsiteX17" fmla="*/ 70796 w 423952"/>
                <a:gd name="connsiteY17" fmla="*/ 629957 h 990710"/>
                <a:gd name="connsiteX18" fmla="*/ 74979 w 423952"/>
                <a:gd name="connsiteY18" fmla="*/ 651890 h 990710"/>
                <a:gd name="connsiteX19" fmla="*/ 6918 w 423952"/>
                <a:gd name="connsiteY19" fmla="*/ 583830 h 990710"/>
                <a:gd name="connsiteX20" fmla="*/ 12760 w 423952"/>
                <a:gd name="connsiteY20" fmla="*/ 548356 h 990710"/>
                <a:gd name="connsiteX21" fmla="*/ 51040 w 423952"/>
                <a:gd name="connsiteY21" fmla="*/ 488228 h 990710"/>
                <a:gd name="connsiteX22" fmla="*/ 185496 w 423952"/>
                <a:gd name="connsiteY22" fmla="*/ 436778 h 990710"/>
                <a:gd name="connsiteX23" fmla="*/ 196472 w 423952"/>
                <a:gd name="connsiteY23" fmla="*/ 0 h 990710"/>
                <a:gd name="connsiteX24" fmla="*/ 308566 w 423952"/>
                <a:gd name="connsiteY24" fmla="*/ 31968 h 990710"/>
                <a:gd name="connsiteX25" fmla="*/ 393082 w 423952"/>
                <a:gd name="connsiteY25" fmla="*/ 118542 h 990710"/>
                <a:gd name="connsiteX26" fmla="*/ 423952 w 423952"/>
                <a:gd name="connsiteY26" fmla="*/ 237632 h 990710"/>
                <a:gd name="connsiteX27" fmla="*/ 361534 w 423952"/>
                <a:gd name="connsiteY27" fmla="*/ 394316 h 990710"/>
                <a:gd name="connsiteX28" fmla="*/ 310392 w 423952"/>
                <a:gd name="connsiteY28" fmla="*/ 339161 h 990710"/>
                <a:gd name="connsiteX29" fmla="*/ 342054 w 423952"/>
                <a:gd name="connsiteY29" fmla="*/ 295531 h 990710"/>
                <a:gd name="connsiteX30" fmla="*/ 353156 w 423952"/>
                <a:gd name="connsiteY30" fmla="*/ 239553 h 990710"/>
                <a:gd name="connsiteX31" fmla="*/ 331500 w 423952"/>
                <a:gd name="connsiteY31" fmla="*/ 158604 h 990710"/>
                <a:gd name="connsiteX32" fmla="*/ 274206 w 423952"/>
                <a:gd name="connsiteY32" fmla="*/ 98373 h 990710"/>
                <a:gd name="connsiteX33" fmla="*/ 198268 w 423952"/>
                <a:gd name="connsiteY33" fmla="*/ 76833 h 990710"/>
                <a:gd name="connsiteX34" fmla="*/ 107120 w 423952"/>
                <a:gd name="connsiteY34" fmla="*/ 114700 h 990710"/>
                <a:gd name="connsiteX35" fmla="*/ 70796 w 423952"/>
                <a:gd name="connsiteY35" fmla="*/ 211838 h 990710"/>
                <a:gd name="connsiteX36" fmla="*/ 107566 w 423952"/>
                <a:gd name="connsiteY36" fmla="*/ 321599 h 990710"/>
                <a:gd name="connsiteX37" fmla="*/ 48570 w 423952"/>
                <a:gd name="connsiteY37" fmla="*/ 366327 h 990710"/>
                <a:gd name="connsiteX38" fmla="*/ 0 w 423952"/>
                <a:gd name="connsiteY38" fmla="*/ 206899 h 990710"/>
                <a:gd name="connsiteX39" fmla="*/ 24148 w 423952"/>
                <a:gd name="connsiteY39" fmla="*/ 98648 h 990710"/>
                <a:gd name="connsiteX40" fmla="*/ 95080 w 423952"/>
                <a:gd name="connsiteY40" fmla="*/ 27029 h 990710"/>
                <a:gd name="connsiteX41" fmla="*/ 196472 w 423952"/>
                <a:gd name="connsiteY41" fmla="*/ 0 h 99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952" h="990710">
                  <a:moveTo>
                    <a:pt x="383577" y="960489"/>
                  </a:moveTo>
                  <a:lnTo>
                    <a:pt x="413798" y="964577"/>
                  </a:lnTo>
                  <a:lnTo>
                    <a:pt x="413798" y="990710"/>
                  </a:lnTo>
                  <a:close/>
                  <a:moveTo>
                    <a:pt x="185496" y="436778"/>
                  </a:moveTo>
                  <a:cubicBezTo>
                    <a:pt x="248608" y="436778"/>
                    <a:pt x="302848" y="457267"/>
                    <a:pt x="348216" y="498244"/>
                  </a:cubicBezTo>
                  <a:cubicBezTo>
                    <a:pt x="398706" y="543978"/>
                    <a:pt x="423952" y="602425"/>
                    <a:pt x="423952" y="673587"/>
                  </a:cubicBezTo>
                  <a:cubicBezTo>
                    <a:pt x="423952" y="729016"/>
                    <a:pt x="406116" y="774750"/>
                    <a:pt x="370444" y="810788"/>
                  </a:cubicBezTo>
                  <a:cubicBezTo>
                    <a:pt x="352607" y="828807"/>
                    <a:pt x="332370" y="842321"/>
                    <a:pt x="309731" y="851330"/>
                  </a:cubicBezTo>
                  <a:lnTo>
                    <a:pt x="279803" y="856715"/>
                  </a:lnTo>
                  <a:lnTo>
                    <a:pt x="207238" y="784150"/>
                  </a:lnTo>
                  <a:lnTo>
                    <a:pt x="230772" y="788561"/>
                  </a:lnTo>
                  <a:cubicBezTo>
                    <a:pt x="267542" y="788561"/>
                    <a:pt x="296994" y="777722"/>
                    <a:pt x="319130" y="756045"/>
                  </a:cubicBezTo>
                  <a:cubicBezTo>
                    <a:pt x="341266" y="734367"/>
                    <a:pt x="352332" y="705966"/>
                    <a:pt x="352332" y="670843"/>
                  </a:cubicBezTo>
                  <a:cubicBezTo>
                    <a:pt x="352332" y="641939"/>
                    <a:pt x="345336" y="615551"/>
                    <a:pt x="331340" y="591678"/>
                  </a:cubicBezTo>
                  <a:cubicBezTo>
                    <a:pt x="317346" y="567805"/>
                    <a:pt x="297224" y="548551"/>
                    <a:pt x="270972" y="533916"/>
                  </a:cubicBezTo>
                  <a:cubicBezTo>
                    <a:pt x="244722" y="519282"/>
                    <a:pt x="217602" y="511964"/>
                    <a:pt x="189612" y="511964"/>
                  </a:cubicBezTo>
                  <a:cubicBezTo>
                    <a:pt x="156502" y="511964"/>
                    <a:pt x="128420" y="522117"/>
                    <a:pt x="105370" y="542423"/>
                  </a:cubicBezTo>
                  <a:cubicBezTo>
                    <a:pt x="82322" y="562729"/>
                    <a:pt x="70796" y="591907"/>
                    <a:pt x="70796" y="629957"/>
                  </a:cubicBezTo>
                  <a:lnTo>
                    <a:pt x="74979" y="651890"/>
                  </a:lnTo>
                  <a:lnTo>
                    <a:pt x="6918" y="583830"/>
                  </a:lnTo>
                  <a:lnTo>
                    <a:pt x="12760" y="548356"/>
                  </a:lnTo>
                  <a:cubicBezTo>
                    <a:pt x="21267" y="525421"/>
                    <a:pt x="34027" y="505378"/>
                    <a:pt x="51040" y="488228"/>
                  </a:cubicBezTo>
                  <a:cubicBezTo>
                    <a:pt x="85066" y="453928"/>
                    <a:pt x="129884" y="436778"/>
                    <a:pt x="185496" y="436778"/>
                  </a:cubicBezTo>
                  <a:close/>
                  <a:moveTo>
                    <a:pt x="196472" y="0"/>
                  </a:moveTo>
                  <a:cubicBezTo>
                    <a:pt x="235438" y="0"/>
                    <a:pt x="272802" y="10656"/>
                    <a:pt x="308566" y="31968"/>
                  </a:cubicBezTo>
                  <a:cubicBezTo>
                    <a:pt x="344330" y="53280"/>
                    <a:pt x="372502" y="82138"/>
                    <a:pt x="393082" y="118542"/>
                  </a:cubicBezTo>
                  <a:cubicBezTo>
                    <a:pt x="413662" y="154946"/>
                    <a:pt x="423952" y="194642"/>
                    <a:pt x="423952" y="237632"/>
                  </a:cubicBezTo>
                  <a:cubicBezTo>
                    <a:pt x="423952" y="298001"/>
                    <a:pt x="403146" y="350228"/>
                    <a:pt x="361534" y="394316"/>
                  </a:cubicBezTo>
                  <a:lnTo>
                    <a:pt x="310392" y="339161"/>
                  </a:lnTo>
                  <a:cubicBezTo>
                    <a:pt x="324098" y="327270"/>
                    <a:pt x="334652" y="312727"/>
                    <a:pt x="342054" y="295531"/>
                  </a:cubicBezTo>
                  <a:cubicBezTo>
                    <a:pt x="349456" y="278335"/>
                    <a:pt x="353156" y="259676"/>
                    <a:pt x="353156" y="239553"/>
                  </a:cubicBezTo>
                  <a:cubicBezTo>
                    <a:pt x="353156" y="211381"/>
                    <a:pt x="345938" y="184398"/>
                    <a:pt x="331500" y="158604"/>
                  </a:cubicBezTo>
                  <a:cubicBezTo>
                    <a:pt x="317062" y="132811"/>
                    <a:pt x="297964" y="112733"/>
                    <a:pt x="274206" y="98373"/>
                  </a:cubicBezTo>
                  <a:cubicBezTo>
                    <a:pt x="250446" y="84013"/>
                    <a:pt x="225134" y="76833"/>
                    <a:pt x="198268" y="76833"/>
                  </a:cubicBezTo>
                  <a:cubicBezTo>
                    <a:pt x="161720" y="76833"/>
                    <a:pt x="131336" y="89455"/>
                    <a:pt x="107120" y="114700"/>
                  </a:cubicBezTo>
                  <a:cubicBezTo>
                    <a:pt x="82904" y="139945"/>
                    <a:pt x="70796" y="172324"/>
                    <a:pt x="70796" y="211838"/>
                  </a:cubicBezTo>
                  <a:cubicBezTo>
                    <a:pt x="70796" y="254096"/>
                    <a:pt x="83052" y="290683"/>
                    <a:pt x="107566" y="321599"/>
                  </a:cubicBezTo>
                  <a:lnTo>
                    <a:pt x="48570" y="366327"/>
                  </a:lnTo>
                  <a:cubicBezTo>
                    <a:pt x="16190" y="320410"/>
                    <a:pt x="0" y="267267"/>
                    <a:pt x="0" y="206899"/>
                  </a:cubicBezTo>
                  <a:cubicBezTo>
                    <a:pt x="0" y="164458"/>
                    <a:pt x="8050" y="128374"/>
                    <a:pt x="24148" y="98648"/>
                  </a:cubicBezTo>
                  <a:cubicBezTo>
                    <a:pt x="40246" y="68921"/>
                    <a:pt x="63890" y="45048"/>
                    <a:pt x="95080" y="27029"/>
                  </a:cubicBezTo>
                  <a:cubicBezTo>
                    <a:pt x="126272" y="9010"/>
                    <a:pt x="160068" y="0"/>
                    <a:pt x="1964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250" r="31250"/>
          <a:stretch>
            <a:fillRect/>
          </a:stretch>
        </p:blipFill>
        <p:spPr/>
      </p:pic>
      <p:sp>
        <p:nvSpPr>
          <p:cNvPr id="30" name="文本框 9"/>
          <p:cNvSpPr txBox="1"/>
          <p:nvPr/>
        </p:nvSpPr>
        <p:spPr bwMode="auto">
          <a:xfrm>
            <a:off x="4500640" y="1297409"/>
            <a:ext cx="5202159" cy="4013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    放下你的浮躁，放下你的懒惰，放下你的三分钟热度，放空你经不住诱惑的大脑，静下心来好好做你的事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，你该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努力了！   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3536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694" b="12694"/>
          <a:stretch>
            <a:fillRect/>
          </a:stretch>
        </p:blipFill>
        <p:spPr/>
      </p:pic>
      <p:sp>
        <p:nvSpPr>
          <p:cNvPr id="2" name="菱形 1"/>
          <p:cNvSpPr/>
          <p:nvPr/>
        </p:nvSpPr>
        <p:spPr>
          <a:xfrm>
            <a:off x="1263028" y="2477736"/>
            <a:ext cx="2318182" cy="2318183"/>
          </a:xfrm>
          <a:prstGeom prst="diamond">
            <a:avLst/>
          </a:prstGeom>
          <a:solidFill>
            <a:srgbClr val="BF18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475294" y="1262781"/>
            <a:ext cx="2318182" cy="2318183"/>
          </a:xfrm>
          <a:prstGeom prst="diamond">
            <a:avLst/>
          </a:prstGeom>
          <a:solidFill>
            <a:srgbClr val="BF18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50763" y="1262781"/>
            <a:ext cx="2318182" cy="2318183"/>
          </a:xfrm>
          <a:prstGeom prst="diamond">
            <a:avLst/>
          </a:prstGeom>
          <a:solidFill>
            <a:srgbClr val="BF181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1263028" y="47825"/>
            <a:ext cx="2318182" cy="2318183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7324355" y="1262781"/>
            <a:ext cx="2318182" cy="2318183"/>
          </a:xfrm>
          <a:prstGeom prst="diamond">
            <a:avLst/>
          </a:prstGeom>
          <a:solidFill>
            <a:srgbClr val="BF18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4899824" y="1262781"/>
            <a:ext cx="2318182" cy="2318183"/>
          </a:xfrm>
          <a:prstGeom prst="diamond">
            <a:avLst/>
          </a:prstGeom>
          <a:solidFill>
            <a:srgbClr val="BF18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4905172" y="0"/>
            <a:ext cx="4732016" cy="2366007"/>
          </a:xfrm>
          <a:custGeom>
            <a:avLst/>
            <a:gdLst>
              <a:gd name="connsiteX0" fmla="*/ 0 w 4732016"/>
              <a:gd name="connsiteY0" fmla="*/ 0 h 2366007"/>
              <a:gd name="connsiteX1" fmla="*/ 4732016 w 4732016"/>
              <a:gd name="connsiteY1" fmla="*/ 0 h 2366007"/>
              <a:gd name="connsiteX2" fmla="*/ 2366008 w 4732016"/>
              <a:gd name="connsiteY2" fmla="*/ 2366007 h 236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016" h="2366007">
                <a:moveTo>
                  <a:pt x="0" y="0"/>
                </a:moveTo>
                <a:lnTo>
                  <a:pt x="4732016" y="0"/>
                </a:lnTo>
                <a:lnTo>
                  <a:pt x="2366008" y="2366007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3687558" y="47825"/>
            <a:ext cx="2318182" cy="2318183"/>
          </a:xfrm>
          <a:prstGeom prst="diamond">
            <a:avLst/>
          </a:prstGeom>
          <a:solidFill>
            <a:srgbClr val="BF18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2483332" y="0"/>
            <a:ext cx="2302106" cy="1151053"/>
          </a:xfrm>
          <a:custGeom>
            <a:avLst/>
            <a:gdLst>
              <a:gd name="connsiteX0" fmla="*/ 0 w 2302106"/>
              <a:gd name="connsiteY0" fmla="*/ 0 h 1151053"/>
              <a:gd name="connsiteX1" fmla="*/ 2302106 w 2302106"/>
              <a:gd name="connsiteY1" fmla="*/ 0 h 1151053"/>
              <a:gd name="connsiteX2" fmla="*/ 1151053 w 2302106"/>
              <a:gd name="connsiteY2" fmla="*/ 1151053 h 115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106" h="1151053">
                <a:moveTo>
                  <a:pt x="0" y="0"/>
                </a:moveTo>
                <a:lnTo>
                  <a:pt x="2302106" y="0"/>
                </a:lnTo>
                <a:lnTo>
                  <a:pt x="1151053" y="1151053"/>
                </a:lnTo>
                <a:close/>
              </a:path>
            </a:pathLst>
          </a:custGeom>
          <a:solidFill>
            <a:srgbClr val="BF18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58801" y="0"/>
            <a:ext cx="2302106" cy="1151053"/>
          </a:xfrm>
          <a:custGeom>
            <a:avLst/>
            <a:gdLst>
              <a:gd name="connsiteX0" fmla="*/ 0 w 2302106"/>
              <a:gd name="connsiteY0" fmla="*/ 0 h 1151053"/>
              <a:gd name="connsiteX1" fmla="*/ 2302106 w 2302106"/>
              <a:gd name="connsiteY1" fmla="*/ 0 h 1151053"/>
              <a:gd name="connsiteX2" fmla="*/ 1151053 w 2302106"/>
              <a:gd name="connsiteY2" fmla="*/ 1151053 h 115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106" h="1151053">
                <a:moveTo>
                  <a:pt x="0" y="0"/>
                </a:moveTo>
                <a:lnTo>
                  <a:pt x="2302106" y="0"/>
                </a:lnTo>
                <a:lnTo>
                  <a:pt x="1151053" y="1151053"/>
                </a:lnTo>
                <a:close/>
              </a:path>
            </a:pathLst>
          </a:custGeom>
          <a:solidFill>
            <a:srgbClr val="BF18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158683" y="440847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 smtClean="0"/>
              <a:t>感谢您的观看</a:t>
            </a:r>
            <a:endParaRPr lang="zh-CN" altLang="en-US" sz="4800" b="1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3987974" y="4498404"/>
            <a:ext cx="0" cy="1146628"/>
          </a:xfrm>
          <a:prstGeom prst="line">
            <a:avLst/>
          </a:prstGeom>
          <a:ln w="76200">
            <a:solidFill>
              <a:srgbClr val="BF18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220497" y="5210446"/>
            <a:ext cx="6623625" cy="302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报告人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：教质部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——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赵力军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7" name="组合 47"/>
          <p:cNvGrpSpPr/>
          <p:nvPr/>
        </p:nvGrpSpPr>
        <p:grpSpPr>
          <a:xfrm>
            <a:off x="11287296" y="459411"/>
            <a:ext cx="468312" cy="232229"/>
            <a:chOff x="11317288" y="682171"/>
            <a:chExt cx="468312" cy="232229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1317288" y="682171"/>
              <a:ext cx="4683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1317288" y="798285"/>
              <a:ext cx="4683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1317288" y="914400"/>
              <a:ext cx="4683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53185" y="6434455"/>
            <a:ext cx="87509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indent="0"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官方网址：www.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hnguigu.com          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学校地址：长沙市岳麓区学士路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339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号继善高科产业园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咨询 </a:t>
            </a:r>
            <a:r>
              <a:rPr lang="zh-CN" altLang="en-US" sz="1000" dirty="0">
                <a:latin typeface="+mj-lt"/>
                <a:ea typeface="微软雅黑" panose="020B0503020204020204" charset="-122"/>
                <a:sym typeface="+mn-ea"/>
              </a:rPr>
              <a:t>Q Q：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2938794552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学校电话：400-0731-8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56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zh-CN" altLang="en-US" sz="10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8" grpId="0" animBg="1"/>
      <p:bldP spid="19" grpId="0" animBg="1"/>
      <p:bldP spid="43" grpId="0" animBg="1"/>
      <p:bldP spid="21" grpId="0" animBg="1"/>
      <p:bldP spid="41" grpId="0" animBg="1"/>
      <p:bldP spid="39" grpId="0" animBg="1"/>
      <p:bldP spid="32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408" y="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4" descr="C:\Users\Administrator\Desktop\微信图片_201901071048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764704"/>
            <a:ext cx="4583831" cy="6093296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591944" y="119675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教师姓名：陈婷</a:t>
            </a:r>
            <a:endParaRPr lang="en-US" altLang="zh-CN" sz="2800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毕业于：湖南商学院        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            </a:t>
            </a:r>
            <a:r>
              <a:rPr lang="zh-CN" altLang="en-US" sz="2400" b="1" dirty="0" smtClean="0">
                <a:latin typeface="+mn-ea"/>
              </a:rPr>
              <a:t>主修工商管理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岗  位：</a:t>
            </a:r>
            <a:r>
              <a:rPr lang="en-US" altLang="zh-CN" sz="2400" b="1" dirty="0" smtClean="0">
                <a:latin typeface="+mn-ea"/>
              </a:rPr>
              <a:t>S3</a:t>
            </a:r>
            <a:r>
              <a:rPr lang="zh-CN" altLang="en-US" sz="2400" b="1" dirty="0" smtClean="0">
                <a:latin typeface="+mn-ea"/>
              </a:rPr>
              <a:t>教质部副主任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岗位介绍：</a:t>
            </a:r>
            <a:r>
              <a:rPr lang="zh-CN" altLang="zh-CN" sz="2400" b="1" dirty="0" smtClean="0"/>
              <a:t>从教以来，敏而好学，专业理论在教学实践得到娴熟的运用与展示。为人师表，用心呵护着每一位学生，善于做学生的思想工作，将管理经验融入到日常教学和管理当中。</a:t>
            </a:r>
            <a:r>
              <a:rPr lang="en-US" altLang="zh-CN" sz="2400" b="1" dirty="0" smtClean="0"/>
              <a:t>      </a:t>
            </a:r>
            <a:endParaRPr lang="zh-CN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zh-CN" sz="2400" b="1" dirty="0" smtClean="0"/>
              <a:t>人生箴言：态度决定一切</a:t>
            </a:r>
            <a:r>
              <a:rPr lang="zh-CN" altLang="en-US" sz="2400" b="1" dirty="0" smtClean="0"/>
              <a:t>。</a:t>
            </a:r>
            <a:endParaRPr lang="zh-CN" altLang="zh-CN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408" y="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1026" name="Picture 2" descr="C:\Users\Administrator\Desktop\照片\微信图片_201903251037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0688"/>
            <a:ext cx="4295800" cy="6237312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591944" y="1412776"/>
            <a:ext cx="5855296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1" hangingPunct="1"/>
            <a:r>
              <a:rPr lang="zh-CN" altLang="en-US" sz="2800" b="1" dirty="0" smtClean="0"/>
              <a:t>教师姓名：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康圆圆 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0" eaLnBrk="1" hangingPunct="1"/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0" eaLnBrk="1" hangingPunct="1"/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毕业于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：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中南大学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         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英语专业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岗  位：资深班主任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岗位介绍：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曾任现代教育专职英语教师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3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年，负责口语教学部分。而后进入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B2B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电子商务平台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ECVV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，从事英语网络编辑和人事的工作。我的人生信条是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楷体" pitchFamily="49" charset="-122"/>
                <a:cs typeface="Times New Roman" pitchFamily="18" charset="0"/>
              </a:rPr>
              <a:t>“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教师的成功是创造出值得自己崇拜的人；先生的最大快乐，是创造出值得自己崇拜的学生。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408" y="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3" name="Picture 1" descr="C:\Users\Administrator\Desktop\照片\微信图片_201903251009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4583832" cy="6237312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5519936" y="1268760"/>
            <a:ext cx="6192688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 smtClean="0">
                <a:cs typeface="Times New Roman" pitchFamily="18" charset="0"/>
              </a:rPr>
              <a:t>教师姓</a:t>
            </a:r>
            <a:r>
              <a:rPr lang="zh-CN" altLang="en-US" sz="2800" b="1" dirty="0" smtClean="0">
                <a:cs typeface="Times New Roman" pitchFamily="18" charset="0"/>
              </a:rPr>
              <a:t>名：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唐媛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/>
            <a:endParaRPr lang="en-US" altLang="zh-CN" sz="2400" b="1" dirty="0" smtClean="0">
              <a:latin typeface="+mn-ea"/>
            </a:endParaRPr>
          </a:p>
          <a:p>
            <a:pPr lvl="0"/>
            <a:r>
              <a:rPr lang="zh-CN" altLang="en-US" sz="2400" b="1" dirty="0" smtClean="0">
                <a:latin typeface="+mn-ea"/>
              </a:rPr>
              <a:t>毕</a:t>
            </a:r>
            <a:r>
              <a:rPr lang="zh-CN" altLang="en-US" sz="2400" b="1" dirty="0" smtClean="0">
                <a:latin typeface="+mn-ea"/>
              </a:rPr>
              <a:t>业于</a:t>
            </a:r>
            <a:r>
              <a:rPr lang="zh-CN" altLang="en-US" sz="2400" b="1" dirty="0" smtClean="0">
                <a:latin typeface="+mn-ea"/>
              </a:rPr>
              <a:t>：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湖南大学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/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              工商企业管理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/>
            <a:r>
              <a:rPr lang="zh-CN" altLang="en-US" sz="2400" b="1" dirty="0" smtClean="0">
                <a:cs typeface="Times New Roman" pitchFamily="18" charset="0"/>
              </a:rPr>
              <a:t>岗     位：资深班主任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/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岗位介绍：一直以来，班级管理工作都是千头万绪，在平凡、普通的工作中，我们却能分享学生成长的点滴快乐，我坚信，爱是打开学生心灵的钥匙，没有爱就没有教育，只有爱，才能赢得爱，才能将爱传递给每一位孩子时候，也将会收获学生的爱戴，家长的信任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人生名言：心有多大，舞台就有多大。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408" y="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2049" name="Picture 1" descr="C:\Users\Administrator\Desktop\照片\微信图片_201903251010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712"/>
            <a:ext cx="4511824" cy="6021288"/>
          </a:xfrm>
          <a:prstGeom prst="rect">
            <a:avLst/>
          </a:prstGeom>
          <a:noFill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231904" y="980728"/>
            <a:ext cx="5855296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教师姓名：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米艳华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毕业于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：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长沙理工大学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/>
            <a:r>
              <a:rPr lang="zh-CN" altLang="en-US" sz="2400" b="1" dirty="0" smtClean="0">
                <a:cs typeface="Times New Roman" pitchFamily="18" charset="0"/>
              </a:rPr>
              <a:t>                     会</a:t>
            </a:r>
            <a:r>
              <a:rPr lang="zh-CN" altLang="en-US" sz="2400" b="1" dirty="0" smtClean="0">
                <a:cs typeface="Times New Roman" pitchFamily="18" charset="0"/>
              </a:rPr>
              <a:t>计电算</a:t>
            </a:r>
            <a:r>
              <a:rPr lang="zh-CN" altLang="en-US" sz="2400" b="1" dirty="0" smtClean="0">
                <a:cs typeface="Times New Roman" pitchFamily="18" charset="0"/>
              </a:rPr>
              <a:t>化专业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cs typeface="Times New Roman" pitchFamily="18" charset="0"/>
              </a:rPr>
              <a:t>岗     位：资深班主任</a:t>
            </a:r>
            <a:endParaRPr lang="en-US" altLang="zh-CN" sz="2400" b="1" dirty="0" smtClean="0"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cs typeface="Times New Roman" pitchFamily="18" charset="0"/>
              </a:rPr>
              <a:t>岗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位介绍：师者，传道、授业、解惑。常于交流，多于交心，在日常的生活中通过接触、交流，尊重学生，关爱学生；用心体会，从中感悟。“学高为师，德高为范”，潜移默化，为学生起示范作用。我坚信，只有能够激发学生去进行自我教育的教育，才是真正的教育。</a:t>
            </a: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 smtClean="0"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人生箴言：青春的梦想短暂并不可怕，可怕的是青春躺在舒服的大树下睡着了。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5447928" y="1268760"/>
            <a:ext cx="592730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教师姓名：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辜艳华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                                                                                                              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b="1" dirty="0" smtClean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毕业于：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中南林业科技大学                                          岗位：班主任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岗位介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绍：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始终认为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楷体" pitchFamily="49" charset="-122"/>
                <a:cs typeface="Times New Roman" pitchFamily="18" charset="0"/>
              </a:rPr>
              <a:t>“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光说不练假把式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楷体" pitchFamily="49" charset="-122"/>
                <a:cs typeface="Times New Roman" pitchFamily="18" charset="0"/>
              </a:rPr>
              <a:t>”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。关爱学生，做到课中的严师，课后的朋友。注重学生的动手能力与表达能力，培养学生的自主能力。      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/>
            <a:endParaRPr lang="en-US" altLang="zh-CN" sz="2400" b="1" dirty="0" smtClean="0">
              <a:cs typeface="Times New Roman" pitchFamily="18" charset="0"/>
            </a:endParaRPr>
          </a:p>
          <a:p>
            <a:pPr lvl="0"/>
            <a:r>
              <a:rPr lang="zh-CN" altLang="en-US" sz="2400" b="1" dirty="0" smtClean="0">
                <a:cs typeface="Times New Roman" pitchFamily="18" charset="0"/>
              </a:rPr>
              <a:t>人</a:t>
            </a:r>
            <a:r>
              <a:rPr lang="zh-CN" altLang="en-US" sz="2400" b="1" dirty="0" smtClean="0">
                <a:cs typeface="Times New Roman" pitchFamily="18" charset="0"/>
              </a:rPr>
              <a:t>生箴</a:t>
            </a:r>
            <a:r>
              <a:rPr lang="zh-CN" altLang="en-US" sz="2400" b="1" dirty="0" smtClean="0">
                <a:cs typeface="Times New Roman" pitchFamily="18" charset="0"/>
              </a:rPr>
              <a:t>言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：好的学习环境，好的学习成绩，必然要有一个好的习惯。希望每个学生都能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21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天养成一个好的习惯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itchFamily="49" charset="-122"/>
                <a:ea typeface="楷体" pitchFamily="49" charset="-122"/>
                <a:cs typeface="Times New Roman" pitchFamily="18" charset="0"/>
              </a:rPr>
              <a:t>。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122" name="Picture 2" descr="C:\Users\Administrator\Desktop\照片\微信图片_201903251108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0688"/>
            <a:ext cx="4295800" cy="6237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      (向天歌演示原创作品：www.TopPPT.cn)"/>
          <p:cNvSpPr/>
          <p:nvPr/>
        </p:nvSpPr>
        <p:spPr>
          <a:xfrm>
            <a:off x="0" y="0"/>
            <a:ext cx="40798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9      (向天歌演示原创作品：www.TopPPT.cn)"/>
          <p:cNvSpPr/>
          <p:nvPr/>
        </p:nvSpPr>
        <p:spPr>
          <a:xfrm>
            <a:off x="479376" y="0"/>
            <a:ext cx="71438" cy="431800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0      (向天歌演示原创作品：www.TopPPT.cn)"/>
          <p:cNvSpPr/>
          <p:nvPr/>
        </p:nvSpPr>
        <p:spPr>
          <a:xfrm>
            <a:off x="623392" y="0"/>
            <a:ext cx="65088" cy="225425"/>
          </a:xfrm>
          <a:prstGeom prst="rect">
            <a:avLst/>
          </a:prstGeom>
          <a:solidFill>
            <a:srgbClr val="21A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416" y="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团队介绍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0"/>
            <a:ext cx="3143672" cy="836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4704"/>
            <a:ext cx="4799856" cy="60932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79976" y="1340768"/>
            <a:ext cx="573596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教师姓名：廖果</a:t>
            </a:r>
            <a:endParaRPr lang="en-US" altLang="zh-CN" sz="2800" b="1" dirty="0" smtClean="0"/>
          </a:p>
          <a:p>
            <a:r>
              <a:rPr lang="zh-CN" altLang="en-US" dirty="0" smtClean="0"/>
              <a:t> </a:t>
            </a:r>
            <a:endParaRPr lang="en-US" altLang="zh-CN" b="1" dirty="0" smtClean="0"/>
          </a:p>
          <a:p>
            <a:r>
              <a:rPr lang="zh-CN" altLang="en-US" sz="2400" b="1" dirty="0" smtClean="0"/>
              <a:t>毕</a:t>
            </a:r>
            <a:r>
              <a:rPr lang="zh-CN" altLang="en-US" sz="2400" b="1" dirty="0" smtClean="0"/>
              <a:t>业于：国防科技大</a:t>
            </a:r>
            <a:r>
              <a:rPr lang="zh-CN" altLang="en-US" sz="2400" b="1" dirty="0" smtClean="0"/>
              <a:t>学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</a:t>
            </a:r>
            <a:r>
              <a:rPr lang="en-US" altLang="zh-CN" sz="2400" b="1" dirty="0" smtClean="0"/>
              <a:t>                  </a:t>
            </a:r>
            <a:r>
              <a:rPr lang="zh-CN" altLang="en-US" sz="2400" b="1" dirty="0" smtClean="0"/>
              <a:t>主</a:t>
            </a:r>
            <a:r>
              <a:rPr lang="zh-CN" altLang="en-US" sz="2400" b="1" dirty="0" smtClean="0"/>
              <a:t>修军事化管理</a:t>
            </a:r>
            <a:r>
              <a:rPr lang="zh-CN" altLang="en-US" sz="2400" b="1" dirty="0" smtClean="0"/>
              <a:t>和步</a:t>
            </a:r>
            <a:r>
              <a:rPr lang="zh-CN" altLang="en-US" sz="2400" b="1" dirty="0" smtClean="0"/>
              <a:t>兵指</a:t>
            </a:r>
            <a:r>
              <a:rPr lang="zh-CN" altLang="en-US" sz="2400" b="1" dirty="0" smtClean="0"/>
              <a:t>挥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岗     位：专职教官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岗</a:t>
            </a:r>
            <a:r>
              <a:rPr lang="zh-CN" altLang="en-US" sz="2400" b="1" dirty="0" smtClean="0"/>
              <a:t>位介绍：三年军事文化接触，人际关系好，充分利用了点滴的时间来学习自己的岗位知识，提高自己的工作技能，真正的做到干一行，爱一行，钻一行，对工作认真负责，做事稳重同时严格要求自己，因此得到了上级领导的高度肯定和评价。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zh-CN" altLang="en-US" sz="2400" b="1" dirty="0" smtClean="0"/>
              <a:t>学生箴言：给我一个机会，我会给你绝对的提升。</a:t>
            </a:r>
            <a:endParaRPr lang="zh-CN" altLang="zh-CN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新浪微博：@注龙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2651</Words>
  <Application>Microsoft Office PowerPoint</Application>
  <PresentationFormat>自定义</PresentationFormat>
  <Paragraphs>206</Paragraphs>
  <Slides>36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新浪微博：@注龙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Peter-冯</dc:creator>
  <cp:lastModifiedBy>Administrator</cp:lastModifiedBy>
  <cp:revision>210</cp:revision>
  <dcterms:created xsi:type="dcterms:W3CDTF">2013-10-08T09:05:00Z</dcterms:created>
  <dcterms:modified xsi:type="dcterms:W3CDTF">2019-03-25T06:50:43Z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向天歌官方免费模板01：蓝灰配色年终工作总结模板.ppt</vt:lpwstr>
  </property>
  <property fmtid="{D5CDD505-2E9C-101B-9397-08002B2CF9AE}" pid="3" name="fileid">
    <vt:lpwstr>719222</vt:lpwstr>
  </property>
  <property fmtid="{D5CDD505-2E9C-101B-9397-08002B2CF9AE}" pid="4" name="KSOProductBuildVer">
    <vt:lpwstr>2052-11.1.0.8415</vt:lpwstr>
  </property>
</Properties>
</file>